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65" r:id="rId4"/>
    <p:sldId id="266" r:id="rId5"/>
    <p:sldId id="267" r:id="rId6"/>
    <p:sldId id="271" r:id="rId7"/>
    <p:sldId id="268" r:id="rId8"/>
    <p:sldId id="274" r:id="rId9"/>
    <p:sldId id="276" r:id="rId10"/>
    <p:sldId id="280" r:id="rId11"/>
    <p:sldId id="258" r:id="rId12"/>
    <p:sldId id="289" r:id="rId13"/>
    <p:sldId id="272" r:id="rId14"/>
    <p:sldId id="273" r:id="rId15"/>
    <p:sldId id="281" r:id="rId16"/>
    <p:sldId id="282" r:id="rId17"/>
    <p:sldId id="283" r:id="rId18"/>
    <p:sldId id="291" r:id="rId19"/>
    <p:sldId id="284" r:id="rId20"/>
    <p:sldId id="292" r:id="rId21"/>
    <p:sldId id="285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624" autoAdjust="0"/>
  </p:normalViewPr>
  <p:slideViewPr>
    <p:cSldViewPr>
      <p:cViewPr varScale="1">
        <p:scale>
          <a:sx n="95" d="100"/>
          <a:sy n="95" d="100"/>
        </p:scale>
        <p:origin x="-2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D494B-6F9D-4F64-B067-44D7C971C3D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53253-9BDD-4B79-9EA3-AF2AAEE655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513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매킨토시 </a:t>
            </a:r>
            <a:r>
              <a:rPr lang="en-US" altLang="ko-KR" dirty="0" smtClean="0"/>
              <a:t>HW/SW </a:t>
            </a:r>
            <a:r>
              <a:rPr lang="ko-KR" altLang="en-US" dirty="0" smtClean="0"/>
              <a:t>연동 </a:t>
            </a:r>
            <a:r>
              <a:rPr lang="ko-KR" altLang="en-US" dirty="0" err="1" smtClean="0"/>
              <a:t>보안성</a:t>
            </a:r>
            <a:r>
              <a:rPr lang="ko-KR" altLang="en-US" dirty="0" smtClean="0"/>
              <a:t> 연구 과제 발표를 맡게 된 발표자 정재헌입니다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현재 한국항공대학교에 김철기 교수님 밑에서 석사 과정 중에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642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그런데 여기서 저희가 눈여겨볼만한 부분이 생깁니다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rsa</a:t>
            </a:r>
            <a:r>
              <a:rPr lang="en-US" altLang="ko-KR" baseline="0" dirty="0" smtClean="0"/>
              <a:t> signature check</a:t>
            </a:r>
            <a:r>
              <a:rPr lang="ko-KR" altLang="en-US" baseline="0" dirty="0" smtClean="0"/>
              <a:t>를 수행한 후 바로 호출되는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ProcessFirmwareVolume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이라는 함수입니다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저희가 </a:t>
            </a:r>
            <a:r>
              <a:rPr lang="ko-KR" altLang="en-US" baseline="0" dirty="0" err="1" smtClean="0"/>
              <a:t>관심있는건</a:t>
            </a:r>
            <a:r>
              <a:rPr lang="ko-KR" altLang="en-US" baseline="0" dirty="0" smtClean="0"/>
              <a:t> 이 함수가 실제로 하는 일이 아니라 함수 포인터를 통해 함수가 호출된다는 점입니다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dxe</a:t>
            </a:r>
            <a:r>
              <a:rPr lang="en-US" altLang="ko-KR" baseline="0" dirty="0" smtClean="0"/>
              <a:t> phase</a:t>
            </a:r>
            <a:r>
              <a:rPr lang="ko-KR" altLang="en-US" baseline="0" dirty="0" smtClean="0"/>
              <a:t>에서 저희가 따로 수행시킬 수 있는 코드가 있어서 </a:t>
            </a:r>
            <a:r>
              <a:rPr lang="en-US" altLang="ko-KR" baseline="0" dirty="0" err="1" smtClean="0"/>
              <a:t>ProcessFirmwareVolume</a:t>
            </a:r>
            <a:r>
              <a:rPr lang="ko-KR" altLang="en-US" baseline="0" dirty="0" smtClean="0"/>
              <a:t> 함수 포인터를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가로챌 수 있다면 </a:t>
            </a:r>
            <a:r>
              <a:rPr lang="en-US" altLang="ko-KR" baseline="0" dirty="0" err="1" smtClean="0"/>
              <a:t>rsa</a:t>
            </a:r>
            <a:r>
              <a:rPr lang="en-US" altLang="ko-KR" baseline="0" dirty="0" smtClean="0"/>
              <a:t> check</a:t>
            </a:r>
            <a:r>
              <a:rPr lang="ko-KR" altLang="en-US" baseline="0" dirty="0" smtClean="0"/>
              <a:t>까지는 </a:t>
            </a:r>
            <a:r>
              <a:rPr lang="ko-KR" altLang="en-US" baseline="0" dirty="0" smtClean="0"/>
              <a:t>유효한 </a:t>
            </a:r>
            <a:r>
              <a:rPr lang="en-US" altLang="ko-KR" baseline="0" dirty="0" err="1" smtClean="0"/>
              <a:t>scap</a:t>
            </a:r>
            <a:r>
              <a:rPr lang="ko-KR" altLang="en-US" baseline="0" dirty="0" smtClean="0"/>
              <a:t>파일로 정상적으로 </a:t>
            </a:r>
            <a:r>
              <a:rPr lang="ko-KR" altLang="en-US" baseline="0" dirty="0" smtClean="0"/>
              <a:t>수행시킨 후 가로챈 </a:t>
            </a:r>
            <a:r>
              <a:rPr lang="en-US" altLang="ko-KR" baseline="0" dirty="0" err="1" smtClean="0"/>
              <a:t>ProcessFrimwareVolume</a:t>
            </a:r>
            <a:r>
              <a:rPr lang="ko-KR" altLang="en-US" baseline="0" dirty="0" smtClean="0"/>
              <a:t>의 함수 포인터를 이용하여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저희의 코드를 불러서 메모리에 </a:t>
            </a:r>
            <a:r>
              <a:rPr lang="en-US" altLang="ko-KR" baseline="0" dirty="0" smtClean="0"/>
              <a:t>load</a:t>
            </a:r>
            <a:r>
              <a:rPr lang="ko-KR" altLang="en-US" baseline="0" dirty="0" smtClean="0"/>
              <a:t>되어 있는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scap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파일의 내용을  수정하여 </a:t>
            </a:r>
            <a:r>
              <a:rPr lang="ko-KR" altLang="en-US" baseline="0" dirty="0" err="1" smtClean="0"/>
              <a:t>펌웨어에</a:t>
            </a:r>
            <a:r>
              <a:rPr lang="ko-KR" altLang="en-US" baseline="0" dirty="0" smtClean="0"/>
              <a:t> 쓸 수 있을 것입니다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195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그러면 </a:t>
            </a:r>
            <a:r>
              <a:rPr lang="en-US" altLang="ko-KR" baseline="0" dirty="0" err="1" smtClean="0"/>
              <a:t>dxe</a:t>
            </a:r>
            <a:r>
              <a:rPr lang="en-US" altLang="ko-KR" baseline="0" dirty="0" smtClean="0"/>
              <a:t> </a:t>
            </a:r>
            <a:r>
              <a:rPr lang="en-US" altLang="ko-KR" baseline="0" dirty="0" smtClean="0"/>
              <a:t>phase</a:t>
            </a:r>
            <a:r>
              <a:rPr lang="ko-KR" altLang="en-US" baseline="0" dirty="0" smtClean="0"/>
              <a:t>에서 수행되는 </a:t>
            </a:r>
            <a:r>
              <a:rPr lang="ko-KR" altLang="en-US" baseline="0" dirty="0" err="1" smtClean="0"/>
              <a:t>펌웨어</a:t>
            </a:r>
            <a:r>
              <a:rPr lang="ko-KR" altLang="en-US" baseline="0" dirty="0" smtClean="0"/>
              <a:t> 이외의 외부 코드에 </a:t>
            </a:r>
            <a:r>
              <a:rPr lang="ko-KR" altLang="en-US" baseline="0" dirty="0" smtClean="0"/>
              <a:t>무엇이 있는지 </a:t>
            </a:r>
            <a:r>
              <a:rPr lang="ko-KR" altLang="en-US" baseline="0" dirty="0" err="1" smtClean="0"/>
              <a:t>살표보니</a:t>
            </a:r>
            <a:r>
              <a:rPr lang="ko-KR" altLang="en-US" baseline="0" dirty="0" smtClean="0"/>
              <a:t> 대표적으로 </a:t>
            </a:r>
            <a:r>
              <a:rPr lang="en-US" altLang="ko-KR" baseline="0" dirty="0" err="1" smtClean="0"/>
              <a:t>Optioin</a:t>
            </a:r>
            <a:r>
              <a:rPr lang="en-US" altLang="ko-KR" baseline="0" dirty="0" smtClean="0"/>
              <a:t> ROM</a:t>
            </a:r>
            <a:r>
              <a:rPr lang="ko-KR" altLang="en-US" baseline="0" dirty="0" smtClean="0"/>
              <a:t>이 </a:t>
            </a:r>
            <a:r>
              <a:rPr lang="ko-KR" altLang="en-US" baseline="0" dirty="0" smtClean="0"/>
              <a:t>있겠습니다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Option ROM</a:t>
            </a:r>
            <a:r>
              <a:rPr lang="ko-KR" altLang="en-US" baseline="0" dirty="0" smtClean="0"/>
              <a:t>이라는 것에 대해서 간단히 설명을 드리면 시스템 외부의 하드웨어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예를 들어 대표적으로 </a:t>
            </a:r>
            <a:r>
              <a:rPr lang="en-US" altLang="ko-KR" baseline="0" dirty="0" smtClean="0"/>
              <a:t>PCI </a:t>
            </a:r>
            <a:r>
              <a:rPr lang="ko-KR" altLang="en-US" baseline="0" dirty="0" smtClean="0"/>
              <a:t>슬롯에 꽂는 </a:t>
            </a:r>
            <a:r>
              <a:rPr lang="en-US" altLang="ko-KR" baseline="0" dirty="0" smtClean="0"/>
              <a:t>PCI </a:t>
            </a:r>
            <a:r>
              <a:rPr lang="ko-KR" altLang="en-US" baseline="0" dirty="0" smtClean="0"/>
              <a:t>카드와 같은 하드웨어의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드라이버를 </a:t>
            </a:r>
            <a:r>
              <a:rPr lang="ko-KR" altLang="en-US" baseline="0" dirty="0" err="1" smtClean="0"/>
              <a:t>담고있는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펌웨어입니다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네</a:t>
            </a:r>
            <a:r>
              <a:rPr lang="en-US" altLang="ko-KR" baseline="0" dirty="0" smtClean="0"/>
              <a:t>. SCSI, NIC, </a:t>
            </a:r>
            <a:r>
              <a:rPr lang="ko-KR" altLang="en-US" baseline="0" dirty="0" smtClean="0"/>
              <a:t>비디오 카드 등도 다 </a:t>
            </a:r>
            <a:r>
              <a:rPr lang="en-US" altLang="ko-KR" baseline="0" dirty="0" smtClean="0"/>
              <a:t>Option ROM</a:t>
            </a:r>
            <a:r>
              <a:rPr lang="ko-KR" altLang="en-US" baseline="0" dirty="0" smtClean="0"/>
              <a:t>을 갖고 있고요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EFI </a:t>
            </a:r>
            <a:r>
              <a:rPr lang="ko-KR" altLang="en-US" baseline="0" dirty="0" smtClean="0"/>
              <a:t>시스템에서는 </a:t>
            </a:r>
            <a:r>
              <a:rPr lang="en-US" altLang="ko-KR" baseline="0" dirty="0" err="1" smtClean="0"/>
              <a:t>dxe</a:t>
            </a:r>
            <a:r>
              <a:rPr lang="en-US" altLang="ko-KR" baseline="0" dirty="0" smtClean="0"/>
              <a:t> phase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ring 0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로드되고</a:t>
            </a:r>
            <a:r>
              <a:rPr lang="ko-KR" altLang="en-US" baseline="0" dirty="0" smtClean="0"/>
              <a:t> 수행되겠습니다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815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시에 </a:t>
            </a:r>
            <a:r>
              <a:rPr lang="en-US" altLang="ko-KR" dirty="0" err="1" smtClean="0"/>
              <a:t>dxe</a:t>
            </a:r>
            <a:r>
              <a:rPr lang="en-US" altLang="ko-KR" dirty="0" smtClean="0"/>
              <a:t> phase</a:t>
            </a:r>
            <a:r>
              <a:rPr lang="ko-KR" altLang="en-US" dirty="0" smtClean="0"/>
              <a:t>에서 일어나는 일들을 정리해 놓은 다이어그램입니다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정상적인 수행 과정은 앞서 설명한 것과 같이 먼저 </a:t>
            </a:r>
            <a:r>
              <a:rPr lang="en-US" altLang="ko-KR" dirty="0" smtClean="0"/>
              <a:t>Option ROM</a:t>
            </a:r>
            <a:r>
              <a:rPr lang="ko-KR" altLang="en-US" dirty="0" smtClean="0"/>
              <a:t>이 수행되고</a:t>
            </a:r>
            <a:endParaRPr lang="en-US" altLang="ko-KR" dirty="0" smtClean="0"/>
          </a:p>
          <a:p>
            <a:r>
              <a:rPr lang="ko-KR" altLang="en-US" dirty="0" smtClean="0"/>
              <a:t>메모리에 </a:t>
            </a:r>
            <a:r>
              <a:rPr lang="ko-KR" altLang="en-US" dirty="0" err="1" smtClean="0"/>
              <a:t>로드되어</a:t>
            </a:r>
            <a:r>
              <a:rPr lang="ko-KR" altLang="en-US" dirty="0" smtClean="0"/>
              <a:t> 있는 </a:t>
            </a:r>
            <a:r>
              <a:rPr lang="en-US" altLang="ko-KR" dirty="0" err="1" smtClean="0"/>
              <a:t>scap</a:t>
            </a:r>
            <a:r>
              <a:rPr lang="ko-KR" altLang="en-US" dirty="0" smtClean="0"/>
              <a:t>파일에 대한 </a:t>
            </a:r>
            <a:r>
              <a:rPr lang="en-US" altLang="ko-KR" dirty="0" err="1" smtClean="0"/>
              <a:t>rsa</a:t>
            </a:r>
            <a:r>
              <a:rPr lang="en-US" altLang="ko-KR" dirty="0" smtClean="0"/>
              <a:t> signature</a:t>
            </a:r>
            <a:r>
              <a:rPr lang="ko-KR" altLang="en-US" dirty="0" smtClean="0"/>
              <a:t>를 체크하는 과정이 있겠습니다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후에 </a:t>
            </a:r>
            <a:r>
              <a:rPr lang="en-US" altLang="ko-KR" dirty="0" err="1" smtClean="0"/>
              <a:t>ProcessFirmwareVolume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함수를 통해 </a:t>
            </a:r>
            <a:r>
              <a:rPr lang="ko-KR" altLang="en-US" dirty="0" err="1" smtClean="0"/>
              <a:t>펌웨어</a:t>
            </a:r>
            <a:r>
              <a:rPr lang="ko-KR" altLang="en-US" dirty="0" smtClean="0"/>
              <a:t> 볼륨을 </a:t>
            </a:r>
            <a:r>
              <a:rPr lang="ko-KR" altLang="en-US" dirty="0" err="1" smtClean="0"/>
              <a:t>마운트하고</a:t>
            </a:r>
            <a:r>
              <a:rPr lang="ko-KR" altLang="en-US" dirty="0" smtClean="0"/>
              <a:t> 수행합니다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이 과정에서 </a:t>
            </a:r>
            <a:r>
              <a:rPr lang="en-US" altLang="ko-KR" dirty="0" smtClean="0"/>
              <a:t>Option ROM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원래 </a:t>
            </a:r>
            <a:r>
              <a:rPr lang="en-US" altLang="ko-KR" dirty="0" err="1" smtClean="0"/>
              <a:t>ProcessFirmwareVolume</a:t>
            </a:r>
            <a:r>
              <a:rPr lang="ko-KR" altLang="en-US" dirty="0" smtClean="0"/>
              <a:t>의 함수 포인터를 </a:t>
            </a:r>
            <a:r>
              <a:rPr lang="en-US" altLang="ko-KR" dirty="0" err="1" smtClean="0"/>
              <a:t>our_ProcessFirmwareVolume</a:t>
            </a:r>
            <a:endParaRPr lang="en-US" altLang="ko-KR" dirty="0" smtClean="0"/>
          </a:p>
          <a:p>
            <a:r>
              <a:rPr lang="ko-KR" altLang="en-US" dirty="0" err="1" smtClean="0"/>
              <a:t>으로</a:t>
            </a:r>
            <a:r>
              <a:rPr lang="ko-KR" altLang="en-US" dirty="0" smtClean="0"/>
              <a:t> 가리키게 해놓고 </a:t>
            </a:r>
            <a:r>
              <a:rPr lang="en-US" altLang="ko-KR" dirty="0" err="1" smtClean="0"/>
              <a:t>our_ProcessFirmwareVolume</a:t>
            </a:r>
            <a:r>
              <a:rPr lang="ko-KR" altLang="en-US" dirty="0" smtClean="0"/>
              <a:t>에서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원래 </a:t>
            </a:r>
            <a:r>
              <a:rPr lang="en-US" altLang="ko-KR" baseline="0" dirty="0" err="1" smtClean="0"/>
              <a:t>ProcessFirmwareVolume</a:t>
            </a:r>
            <a:r>
              <a:rPr lang="ko-KR" altLang="en-US" baseline="0" dirty="0" smtClean="0"/>
              <a:t>을 호출한다면</a:t>
            </a:r>
            <a:r>
              <a:rPr lang="ko-KR" altLang="en-US" dirty="0" smtClean="0"/>
              <a:t> 다음과 같은 흐름으로 갈 것입니다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이 과정</a:t>
            </a:r>
            <a:r>
              <a:rPr lang="ko-KR" altLang="en-US" baseline="0" dirty="0" smtClean="0"/>
              <a:t> 중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our_ProcessFirmwareVolume</a:t>
            </a:r>
            <a:r>
              <a:rPr lang="ko-KR" altLang="en-US" dirty="0" smtClean="0"/>
              <a:t>에서 원래 </a:t>
            </a:r>
            <a:r>
              <a:rPr lang="en-US" altLang="ko-KR" dirty="0" err="1" smtClean="0"/>
              <a:t>ProcessFirmwareVolume</a:t>
            </a:r>
            <a:r>
              <a:rPr lang="ko-KR" altLang="en-US" dirty="0" smtClean="0"/>
              <a:t>을 호출하기 전에 </a:t>
            </a:r>
            <a:r>
              <a:rPr lang="en-US" altLang="ko-KR" dirty="0" err="1" smtClean="0"/>
              <a:t>scap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수정한다면</a:t>
            </a:r>
            <a:endParaRPr lang="en-US" altLang="ko-KR" baseline="0" dirty="0" smtClean="0"/>
          </a:p>
          <a:p>
            <a:r>
              <a:rPr lang="ko-KR" altLang="en-US" baseline="0" dirty="0" smtClean="0"/>
              <a:t>결론적으로 수정된 </a:t>
            </a:r>
            <a:r>
              <a:rPr lang="en-US" altLang="ko-KR" baseline="0" dirty="0" err="1" smtClean="0"/>
              <a:t>scap</a:t>
            </a:r>
            <a:r>
              <a:rPr lang="ko-KR" altLang="en-US" baseline="0" dirty="0" smtClean="0"/>
              <a:t>파일이 </a:t>
            </a:r>
            <a:r>
              <a:rPr lang="ko-KR" altLang="en-US" baseline="0" dirty="0" err="1" smtClean="0"/>
              <a:t>펌웨어에</a:t>
            </a:r>
            <a:r>
              <a:rPr lang="ko-KR" altLang="en-US" baseline="0" dirty="0" smtClean="0"/>
              <a:t> 쓰이게 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67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저희 실제로 사용한 </a:t>
            </a:r>
            <a:r>
              <a:rPr lang="en-US" altLang="ko-KR" dirty="0" smtClean="0"/>
              <a:t>Option ROM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Thunderbolt</a:t>
            </a:r>
            <a:r>
              <a:rPr lang="en-US" altLang="ko-KR" baseline="0" dirty="0" smtClean="0"/>
              <a:t> Ethernet Adapter</a:t>
            </a:r>
            <a:r>
              <a:rPr lang="ko-KR" altLang="en-US" baseline="0" dirty="0" smtClean="0"/>
              <a:t>인데 안에 </a:t>
            </a:r>
            <a:r>
              <a:rPr lang="en-US" altLang="ko-KR" baseline="0" dirty="0" smtClean="0"/>
              <a:t>Broadcom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bcm57752 </a:t>
            </a:r>
            <a:r>
              <a:rPr lang="ko-KR" altLang="en-US" baseline="0" dirty="0" smtClean="0"/>
              <a:t>컨트롤러를 내장하고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저희는 실제로 이 컨트롤러의 </a:t>
            </a:r>
            <a:r>
              <a:rPr lang="en-US" altLang="ko-KR" baseline="0" dirty="0" smtClean="0"/>
              <a:t>PXE firmware</a:t>
            </a:r>
            <a:r>
              <a:rPr lang="ko-KR" altLang="en-US" baseline="0" dirty="0" smtClean="0"/>
              <a:t>를 이용하여 앞서 설명한 과정을 수행해봤습니다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14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Option ROM</a:t>
            </a:r>
            <a:r>
              <a:rPr lang="ko-KR" altLang="en-US" dirty="0" smtClean="0"/>
              <a:t>의 프로그래밍은 우선 </a:t>
            </a:r>
            <a:r>
              <a:rPr lang="en-US" altLang="ko-KR" dirty="0" smtClean="0"/>
              <a:t>EDK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efi</a:t>
            </a:r>
            <a:r>
              <a:rPr lang="en-US" altLang="ko-KR" baseline="0" dirty="0" smtClean="0"/>
              <a:t> driver</a:t>
            </a:r>
            <a:r>
              <a:rPr lang="ko-KR" altLang="en-US" baseline="0" dirty="0" smtClean="0"/>
              <a:t>를 만들죠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다음으로 </a:t>
            </a:r>
            <a:r>
              <a:rPr lang="en-US" altLang="ko-KR" baseline="0" dirty="0" smtClean="0"/>
              <a:t>EDK</a:t>
            </a:r>
            <a:r>
              <a:rPr lang="ko-KR" altLang="en-US" baseline="0" dirty="0" smtClean="0"/>
              <a:t>에서 제공되는 툴인 </a:t>
            </a:r>
            <a:r>
              <a:rPr lang="en-US" altLang="ko-KR" baseline="0" dirty="0" err="1" smtClean="0"/>
              <a:t>EfiRom</a:t>
            </a:r>
            <a:r>
              <a:rPr lang="ko-KR" altLang="en-US" baseline="0" dirty="0" smtClean="0"/>
              <a:t>를 통해 </a:t>
            </a:r>
            <a:r>
              <a:rPr lang="en-US" altLang="ko-KR" baseline="0" dirty="0" err="1" smtClean="0"/>
              <a:t>efi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</a:t>
            </a:r>
            <a:r>
              <a:rPr lang="en-US" altLang="ko-KR" baseline="0" dirty="0" smtClean="0"/>
              <a:t>rom </a:t>
            </a:r>
            <a:r>
              <a:rPr lang="ko-KR" altLang="en-US" baseline="0" dirty="0" smtClean="0"/>
              <a:t>포맷의 파일로 만들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그렇게해서</a:t>
            </a:r>
            <a:r>
              <a:rPr lang="ko-KR" altLang="en-US" dirty="0" smtClean="0"/>
              <a:t> 만들어진 </a:t>
            </a:r>
            <a:r>
              <a:rPr lang="en-US" altLang="ko-KR" dirty="0" smtClean="0"/>
              <a:t>rom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</a:t>
            </a:r>
            <a:r>
              <a:rPr lang="en-US" altLang="ko-KR" baseline="0" dirty="0" smtClean="0"/>
              <a:t>option ROM</a:t>
            </a:r>
            <a:r>
              <a:rPr lang="ko-KR" altLang="en-US" baseline="0" dirty="0" smtClean="0"/>
              <a:t>에 업로드 하는 과정은 </a:t>
            </a:r>
            <a:r>
              <a:rPr lang="en-US" altLang="ko-KR" baseline="0" dirty="0" err="1" smtClean="0"/>
              <a:t>broadcom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에서 제공하는 </a:t>
            </a:r>
            <a:r>
              <a:rPr lang="en-US" altLang="ko-KR" baseline="0" dirty="0" smtClean="0"/>
              <a:t>b57udiag</a:t>
            </a:r>
            <a:r>
              <a:rPr lang="ko-KR" altLang="en-US" baseline="0" dirty="0" smtClean="0"/>
              <a:t>라는 툴을 이용했습니다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626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설명한 보안 취약점에서 실제 함수 포인터에 접근하기 위한 방법 설명</a:t>
            </a:r>
            <a:endParaRPr lang="en-US" altLang="ko-KR" dirty="0" smtClean="0"/>
          </a:p>
          <a:p>
            <a:r>
              <a:rPr lang="ko-KR" altLang="en-US" dirty="0" smtClean="0"/>
              <a:t>모든 </a:t>
            </a:r>
            <a:r>
              <a:rPr lang="en-US" altLang="ko-KR" dirty="0" err="1" smtClean="0"/>
              <a:t>efi</a:t>
            </a:r>
            <a:r>
              <a:rPr lang="en-US" altLang="ko-KR" dirty="0" smtClean="0"/>
              <a:t> application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driver</a:t>
            </a:r>
            <a:r>
              <a:rPr lang="ko-KR" altLang="en-US" dirty="0" smtClean="0"/>
              <a:t>는 인자로 </a:t>
            </a:r>
            <a:r>
              <a:rPr lang="en-US" altLang="ko-KR" dirty="0" err="1" smtClean="0"/>
              <a:t>efi</a:t>
            </a:r>
            <a:r>
              <a:rPr lang="en-US" altLang="ko-KR" dirty="0" smtClean="0"/>
              <a:t> system table </a:t>
            </a:r>
            <a:r>
              <a:rPr lang="ko-KR" altLang="en-US" dirty="0" err="1" smtClean="0"/>
              <a:t>입력받음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en-US" altLang="ko-KR" dirty="0" err="1" smtClean="0"/>
              <a:t>efi</a:t>
            </a:r>
            <a:r>
              <a:rPr lang="en-US" altLang="ko-KR" dirty="0" smtClean="0"/>
              <a:t> system table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efi</a:t>
            </a:r>
            <a:r>
              <a:rPr lang="en-US" altLang="ko-KR" baseline="0" dirty="0" smtClean="0"/>
              <a:t> system table</a:t>
            </a:r>
            <a:r>
              <a:rPr lang="ko-KR" altLang="en-US" baseline="0" dirty="0" smtClean="0"/>
              <a:t>의 변수 중 </a:t>
            </a:r>
            <a:r>
              <a:rPr lang="en-US" altLang="ko-KR" baseline="0" dirty="0" err="1" smtClean="0"/>
              <a:t>efi</a:t>
            </a:r>
            <a:r>
              <a:rPr lang="en-US" altLang="ko-KR" baseline="0" dirty="0" smtClean="0"/>
              <a:t> configuration table</a:t>
            </a:r>
            <a:r>
              <a:rPr lang="ko-KR" altLang="en-US" baseline="0" dirty="0" smtClean="0"/>
              <a:t>을 보면 특정 테이블의 </a:t>
            </a:r>
            <a:r>
              <a:rPr lang="en-US" altLang="ko-KR" baseline="0" dirty="0" err="1" smtClean="0"/>
              <a:t>guid</a:t>
            </a:r>
            <a:r>
              <a:rPr lang="ko-KR" altLang="en-US" baseline="0" dirty="0" smtClean="0"/>
              <a:t>와 테이블에 대한 포인터를 가짐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테이블 중 하나가 </a:t>
            </a:r>
            <a:r>
              <a:rPr lang="en-US" altLang="ko-KR" baseline="0" dirty="0" err="1" smtClean="0"/>
              <a:t>dxe</a:t>
            </a:r>
            <a:r>
              <a:rPr lang="en-US" altLang="ko-KR" baseline="0" dirty="0" smtClean="0"/>
              <a:t> service table.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39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dxe</a:t>
            </a:r>
            <a:r>
              <a:rPr lang="en-US" altLang="ko-KR" baseline="0" dirty="0" smtClean="0"/>
              <a:t> service table.</a:t>
            </a:r>
          </a:p>
          <a:p>
            <a:r>
              <a:rPr lang="ko-KR" altLang="en-US" baseline="0" dirty="0" smtClean="0"/>
              <a:t>이 구조체에서 </a:t>
            </a:r>
            <a:r>
              <a:rPr lang="en-US" altLang="ko-KR" baseline="0" dirty="0" err="1" smtClean="0"/>
              <a:t>ProcessFirmwareVolume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함수 포인터에 접근 가능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19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드라이버의 </a:t>
            </a:r>
            <a:r>
              <a:rPr lang="ko-KR" altLang="en-US" dirty="0" err="1" smtClean="0"/>
              <a:t>엔트리</a:t>
            </a:r>
            <a:r>
              <a:rPr lang="ko-KR" altLang="en-US" dirty="0" smtClean="0"/>
              <a:t> 포인트에서 </a:t>
            </a:r>
            <a:r>
              <a:rPr lang="en-US" altLang="ko-KR" dirty="0" err="1" smtClean="0"/>
              <a:t>efi</a:t>
            </a:r>
            <a:r>
              <a:rPr lang="en-US" altLang="ko-KR" baseline="0" dirty="0" smtClean="0"/>
              <a:t> system table</a:t>
            </a:r>
            <a:r>
              <a:rPr lang="ko-KR" altLang="en-US" baseline="0" dirty="0" smtClean="0"/>
              <a:t>을 인자로 전달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</a:t>
            </a:r>
            <a:r>
              <a:rPr lang="en-US" altLang="ko-KR" baseline="0" dirty="0" err="1" smtClean="0"/>
              <a:t>efi</a:t>
            </a:r>
            <a:r>
              <a:rPr lang="en-US" altLang="ko-KR" baseline="0" dirty="0" smtClean="0"/>
              <a:t> system table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configuration table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dxe</a:t>
            </a:r>
            <a:r>
              <a:rPr lang="en-US" altLang="ko-KR" baseline="0" dirty="0" smtClean="0"/>
              <a:t> service table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guid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값을 비교하면서 </a:t>
            </a:r>
            <a:r>
              <a:rPr lang="en-US" altLang="ko-KR" baseline="0" dirty="0" err="1" smtClean="0"/>
              <a:t>dxe</a:t>
            </a:r>
            <a:r>
              <a:rPr lang="en-US" altLang="ko-KR" baseline="0" dirty="0" smtClean="0"/>
              <a:t> service table</a:t>
            </a:r>
            <a:r>
              <a:rPr lang="ko-KR" altLang="en-US" baseline="0" dirty="0" smtClean="0"/>
              <a:t>을 찾고 리턴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우선 원래의 </a:t>
            </a:r>
            <a:r>
              <a:rPr lang="en-US" altLang="ko-KR" baseline="0" dirty="0" err="1" smtClean="0"/>
              <a:t>ProcessFirmwareVolume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함수 포인터를 </a:t>
            </a:r>
            <a:r>
              <a:rPr lang="en-US" altLang="ko-KR" baseline="0" dirty="0" err="1" smtClean="0"/>
              <a:t>old_processFirmwareVolume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 저장해둠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다음으로 </a:t>
            </a:r>
            <a:r>
              <a:rPr lang="en-US" altLang="ko-KR" baseline="0" dirty="0" err="1" smtClean="0"/>
              <a:t>dxe</a:t>
            </a:r>
            <a:r>
              <a:rPr lang="en-US" altLang="ko-KR" baseline="0" dirty="0" smtClean="0"/>
              <a:t> service table</a:t>
            </a:r>
            <a:r>
              <a:rPr lang="ko-KR" altLang="en-US" baseline="0" dirty="0" smtClean="0"/>
              <a:t>에 등록되어 있는 </a:t>
            </a:r>
            <a:r>
              <a:rPr lang="en-US" altLang="ko-KR" baseline="0" dirty="0" err="1" smtClean="0"/>
              <a:t>ProcessFirmwareVolume</a:t>
            </a:r>
            <a:r>
              <a:rPr lang="ko-KR" altLang="en-US" baseline="0" dirty="0" smtClean="0"/>
              <a:t>의 포인터를 </a:t>
            </a:r>
            <a:r>
              <a:rPr lang="en-US" altLang="ko-KR" baseline="0" dirty="0" err="1" smtClean="0"/>
              <a:t>our_processFirmwareVolume</a:t>
            </a:r>
            <a:r>
              <a:rPr lang="ko-KR" altLang="en-US" baseline="0" dirty="0" smtClean="0"/>
              <a:t>으로 가리키게 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그러면 </a:t>
            </a:r>
            <a:r>
              <a:rPr lang="en-US" altLang="ko-KR" dirty="0" err="1" smtClean="0"/>
              <a:t>our_ProcessFirmwareVolume</a:t>
            </a:r>
            <a:r>
              <a:rPr lang="ko-KR" altLang="en-US" dirty="0" smtClean="0"/>
              <a:t>에서 메모리에 올라있는 </a:t>
            </a:r>
            <a:r>
              <a:rPr lang="en-US" altLang="ko-KR" dirty="0" err="1" smtClean="0"/>
              <a:t>scap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파일의 내용의 임의로 수정 가능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754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119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59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 컴퓨터 시스템에서 보안은 항상 문제가 되어왔죠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 중에서도 </a:t>
            </a:r>
            <a:r>
              <a:rPr lang="ko-KR" altLang="en-US" dirty="0" err="1" smtClean="0"/>
              <a:t>펌웨어는</a:t>
            </a:r>
            <a:r>
              <a:rPr lang="ko-KR" altLang="en-US" baseline="0" dirty="0" smtClean="0"/>
              <a:t> 보안 공격에 의해 감염이 될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발견하기 어려울 뿐 아니라</a:t>
            </a:r>
            <a:endParaRPr lang="en-US" altLang="ko-KR" baseline="0" dirty="0" smtClean="0"/>
          </a:p>
          <a:p>
            <a:r>
              <a:rPr lang="ko-KR" altLang="en-US" baseline="0" dirty="0" smtClean="0"/>
              <a:t>발견되었다 하더라도 치료하기 어려운 특성 때문에 많은 연구가 필요하고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실제로도 치명적인 보안 허점이 훌륭한 연구들을 통해서 발견되고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유독 애플의 매킨토시 </a:t>
            </a:r>
            <a:r>
              <a:rPr lang="ko-KR" altLang="en-US" baseline="0" dirty="0" err="1" smtClean="0"/>
              <a:t>펌웨어에</a:t>
            </a:r>
            <a:r>
              <a:rPr lang="ko-KR" altLang="en-US" baseline="0" dirty="0" smtClean="0"/>
              <a:t> 대해서는 선행된 연구 사례가 많지 않고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보안 허점이 많이 알려지지 않은 상태입니다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이에 대해 저희는 매킨토시 </a:t>
            </a:r>
            <a:r>
              <a:rPr lang="ko-KR" altLang="en-US" baseline="0" dirty="0" err="1" smtClean="0"/>
              <a:t>펌웨어의</a:t>
            </a:r>
            <a:r>
              <a:rPr lang="ko-KR" altLang="en-US" baseline="0" dirty="0" smtClean="0"/>
              <a:t> 보안성에 대해 분석하는 연구를 수행하게 되었습니다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일단 중간발표까지의 진행 방향은 기존에 제기되었던 보안 허점에 대해 분석과 재현을 통해 이해도를 </a:t>
            </a:r>
            <a:r>
              <a:rPr lang="ko-KR" altLang="en-US" baseline="0" dirty="0" err="1" smtClean="0"/>
              <a:t>높이는것에</a:t>
            </a:r>
            <a:r>
              <a:rPr lang="ko-KR" altLang="en-US" baseline="0" dirty="0" smtClean="0"/>
              <a:t> 초점을 맞췄습니다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9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매킨토시 </a:t>
            </a:r>
            <a:r>
              <a:rPr lang="ko-KR" altLang="en-US" dirty="0" err="1" smtClean="0"/>
              <a:t>펌웨어에</a:t>
            </a:r>
            <a:r>
              <a:rPr lang="ko-KR" altLang="en-US" dirty="0" smtClean="0"/>
              <a:t> 대해 전반적인 설명을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애플에서는 매킨토시의 </a:t>
            </a:r>
            <a:r>
              <a:rPr lang="ko-KR" altLang="en-US" dirty="0" err="1" smtClean="0"/>
              <a:t>펌웨어로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EFI</a:t>
            </a:r>
            <a:r>
              <a:rPr lang="ko-KR" altLang="en-US" dirty="0" smtClean="0"/>
              <a:t>를 선택했습니다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EFI</a:t>
            </a:r>
            <a:r>
              <a:rPr lang="ko-KR" altLang="en-US" dirty="0" smtClean="0"/>
              <a:t>란 기존의 </a:t>
            </a:r>
            <a:r>
              <a:rPr lang="en-US" altLang="ko-KR" dirty="0" smtClean="0"/>
              <a:t>BIOS </a:t>
            </a:r>
            <a:r>
              <a:rPr lang="ko-KR" altLang="en-US" dirty="0" err="1" smtClean="0"/>
              <a:t>펌웨어가</a:t>
            </a:r>
            <a:r>
              <a:rPr lang="ko-KR" altLang="en-US" dirty="0" smtClean="0"/>
              <a:t> 갖는 여러 제약조건을 없애기 위해 인텔에서 개발한 일종의 </a:t>
            </a:r>
            <a:r>
              <a:rPr lang="ko-KR" altLang="en-US" dirty="0" err="1" smtClean="0"/>
              <a:t>펌웨어</a:t>
            </a:r>
            <a:r>
              <a:rPr lang="ko-KR" altLang="en-US" dirty="0" smtClean="0"/>
              <a:t> 인터페이스입니다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인텔은 이 인터페이스를 </a:t>
            </a:r>
            <a:r>
              <a:rPr lang="en-US" altLang="ko-KR" dirty="0" err="1" smtClean="0"/>
              <a:t>TianoCore</a:t>
            </a:r>
            <a:r>
              <a:rPr lang="ko-KR" altLang="en-US" dirty="0" smtClean="0"/>
              <a:t>라는 프로젝트를 통해 소스를 </a:t>
            </a:r>
            <a:r>
              <a:rPr lang="ko-KR" altLang="en-US" dirty="0" err="1" smtClean="0"/>
              <a:t>오픈하고</a:t>
            </a:r>
            <a:r>
              <a:rPr lang="ko-KR" altLang="en-US" dirty="0" smtClean="0"/>
              <a:t> </a:t>
            </a:r>
            <a:r>
              <a:rPr lang="en-US" altLang="ko-KR" dirty="0" smtClean="0"/>
              <a:t>EFI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developmet</a:t>
            </a:r>
            <a:r>
              <a:rPr lang="en-US" altLang="ko-KR" baseline="0" dirty="0" smtClean="0"/>
              <a:t> toolkit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EDK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제공하여</a:t>
            </a:r>
            <a:endParaRPr lang="en-US" altLang="ko-KR" baseline="0" dirty="0" smtClean="0"/>
          </a:p>
          <a:p>
            <a:r>
              <a:rPr lang="en-US" altLang="ko-KR" baseline="0" dirty="0" smtClean="0"/>
              <a:t>C</a:t>
            </a:r>
            <a:r>
              <a:rPr lang="ko-KR" altLang="en-US" baseline="0" dirty="0" smtClean="0"/>
              <a:t>언어로 </a:t>
            </a:r>
            <a:r>
              <a:rPr lang="en-US" altLang="ko-KR" baseline="0" dirty="0" err="1" smtClean="0"/>
              <a:t>efi</a:t>
            </a:r>
            <a:r>
              <a:rPr lang="en-US" altLang="ko-KR" baseline="0" dirty="0" smtClean="0"/>
              <a:t> application </a:t>
            </a:r>
            <a:r>
              <a:rPr lang="ko-KR" altLang="en-US" baseline="0" dirty="0" smtClean="0"/>
              <a:t>및 </a:t>
            </a:r>
            <a:r>
              <a:rPr lang="en-US" altLang="ko-KR" baseline="0" dirty="0" smtClean="0"/>
              <a:t>driver</a:t>
            </a:r>
            <a:r>
              <a:rPr lang="ko-KR" altLang="en-US" baseline="0" dirty="0" smtClean="0"/>
              <a:t>를 개발할 수 있는 환경을 제공했습니다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뿐만 아니라 </a:t>
            </a:r>
            <a:r>
              <a:rPr lang="en-US" altLang="ko-KR" baseline="0" dirty="0" smtClean="0"/>
              <a:t>EFI core</a:t>
            </a:r>
            <a:r>
              <a:rPr lang="ko-KR" altLang="en-US" baseline="0" dirty="0" smtClean="0"/>
              <a:t>의 소스도 같이 </a:t>
            </a:r>
            <a:r>
              <a:rPr lang="ko-KR" altLang="en-US" baseline="0" dirty="0" err="1" smtClean="0"/>
              <a:t>오픈되어</a:t>
            </a:r>
            <a:r>
              <a:rPr lang="ko-KR" altLang="en-US" baseline="0" dirty="0" smtClean="0"/>
              <a:t> 있으므로 </a:t>
            </a:r>
            <a:r>
              <a:rPr lang="en-US" altLang="ko-KR" baseline="0" dirty="0" smtClean="0"/>
              <a:t>EFI </a:t>
            </a:r>
            <a:r>
              <a:rPr lang="ko-KR" altLang="en-US" baseline="0" dirty="0" err="1" smtClean="0"/>
              <a:t>펌웨어도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EDK</a:t>
            </a:r>
            <a:r>
              <a:rPr lang="ko-KR" altLang="en-US" baseline="0" dirty="0" smtClean="0"/>
              <a:t>로 개발할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04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그러면 과연 </a:t>
            </a:r>
            <a:r>
              <a:rPr lang="en-US" altLang="ko-KR" dirty="0" smtClean="0"/>
              <a:t>Macintosh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펌웨어를</a:t>
            </a:r>
            <a:r>
              <a:rPr lang="ko-KR" altLang="en-US" dirty="0" smtClean="0"/>
              <a:t> 임의의 코드로 업데이트 시킬 수 없는지에 대한 고찰을 해볼 수 있겠습니다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다음은 인텔 </a:t>
            </a:r>
            <a:r>
              <a:rPr lang="en-US" altLang="ko-KR" dirty="0" smtClean="0"/>
              <a:t>i7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datasheet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갖고온</a:t>
            </a:r>
            <a:r>
              <a:rPr lang="ko-KR" altLang="en-US" dirty="0" smtClean="0"/>
              <a:t> 내용인데</a:t>
            </a:r>
            <a:endParaRPr lang="en-US" altLang="ko-KR" dirty="0" smtClean="0"/>
          </a:p>
          <a:p>
            <a:r>
              <a:rPr lang="ko-KR" altLang="en-US" dirty="0" smtClean="0"/>
              <a:t>먼저 프로세서에서 </a:t>
            </a:r>
            <a:r>
              <a:rPr lang="ko-KR" altLang="en-US" dirty="0" err="1" smtClean="0"/>
              <a:t>부트롬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펌웨어에</a:t>
            </a:r>
            <a:r>
              <a:rPr lang="ko-KR" altLang="en-US" dirty="0" smtClean="0"/>
              <a:t> 접근하는 과정을 보면 직접 연결이 </a:t>
            </a:r>
            <a:r>
              <a:rPr lang="ko-KR" altLang="en-US" dirty="0" err="1" smtClean="0"/>
              <a:t>되있는</a:t>
            </a:r>
            <a:r>
              <a:rPr lang="ko-KR" altLang="en-US" dirty="0" smtClean="0"/>
              <a:t> 것이 아니라 </a:t>
            </a:r>
            <a:r>
              <a:rPr lang="en-US" altLang="ko-KR" dirty="0" smtClean="0"/>
              <a:t>PCH</a:t>
            </a:r>
            <a:r>
              <a:rPr lang="ko-KR" altLang="en-US" dirty="0" smtClean="0"/>
              <a:t>라는 일종의 인터페이스를 거칩니다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</a:t>
            </a:r>
            <a:r>
              <a:rPr lang="en-US" altLang="ko-KR" dirty="0" smtClean="0"/>
              <a:t>PCH</a:t>
            </a:r>
            <a:r>
              <a:rPr lang="ko-KR" altLang="en-US" dirty="0" smtClean="0"/>
              <a:t>의 레지스터 </a:t>
            </a:r>
            <a:r>
              <a:rPr lang="en-US" altLang="ko-KR" dirty="0" smtClean="0"/>
              <a:t>HSFS</a:t>
            </a:r>
            <a:r>
              <a:rPr lang="ko-KR" altLang="en-US" dirty="0" smtClean="0"/>
              <a:t>를 보면 </a:t>
            </a:r>
            <a:r>
              <a:rPr lang="en-US" altLang="ko-KR" dirty="0" smtClean="0"/>
              <a:t>FLOCKDN </a:t>
            </a:r>
            <a:r>
              <a:rPr lang="ko-KR" altLang="en-US" dirty="0" smtClean="0"/>
              <a:t>이라는 플래그를 볼 수 있죠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명세를 보면 이 플래그가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세팅되면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부트롬에</a:t>
            </a:r>
            <a:r>
              <a:rPr lang="ko-KR" altLang="en-US" dirty="0" smtClean="0"/>
              <a:t> 값을 쓰는 것이 불가능하게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해당 플래그는 한번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세팅되고</a:t>
            </a:r>
            <a:r>
              <a:rPr lang="ko-KR" altLang="en-US" baseline="0" dirty="0" smtClean="0"/>
              <a:t> 나면 하드웨어 </a:t>
            </a:r>
            <a:r>
              <a:rPr lang="ko-KR" altLang="en-US" baseline="0" dirty="0" err="1" smtClean="0"/>
              <a:t>리셋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</a:t>
            </a:r>
            <a:r>
              <a:rPr lang="ko-KR" altLang="en-US" baseline="0" dirty="0" err="1" smtClean="0"/>
              <a:t>리부팅을</a:t>
            </a:r>
            <a:r>
              <a:rPr lang="ko-KR" altLang="en-US" baseline="0" dirty="0" smtClean="0"/>
              <a:t> 하기 전까지는 값을 다시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으로 바꿀 수 없습니다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조금 더 풀어서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26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EFI </a:t>
            </a:r>
            <a:r>
              <a:rPr lang="ko-KR" altLang="en-US" dirty="0" smtClean="0"/>
              <a:t>시스템에서 정상적인 부팅 과정 중 </a:t>
            </a:r>
            <a:r>
              <a:rPr lang="en-US" altLang="ko-KR" dirty="0" smtClean="0"/>
              <a:t>FLOCKDN</a:t>
            </a:r>
            <a:r>
              <a:rPr lang="ko-KR" altLang="en-US" baseline="0" dirty="0" smtClean="0"/>
              <a:t> 레지스터가 </a:t>
            </a:r>
            <a:r>
              <a:rPr lang="ko-KR" altLang="en-US" baseline="0" dirty="0" err="1" smtClean="0"/>
              <a:t>세팅되는</a:t>
            </a:r>
            <a:r>
              <a:rPr lang="ko-KR" altLang="en-US" baseline="0" dirty="0" smtClean="0"/>
              <a:t> 시점을 살펴보면 </a:t>
            </a:r>
            <a:r>
              <a:rPr lang="en-US" altLang="ko-KR" baseline="0" dirty="0" smtClean="0"/>
              <a:t>PEI phase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락이</a:t>
            </a:r>
            <a:r>
              <a:rPr lang="ko-KR" altLang="en-US" baseline="0" dirty="0" smtClean="0"/>
              <a:t> 걸리는 것으로 </a:t>
            </a:r>
            <a:r>
              <a:rPr lang="ko-KR" altLang="en-US" baseline="0" dirty="0" err="1" smtClean="0"/>
              <a:t>알려져있습니다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여기서 잠깐 각 주요한 </a:t>
            </a:r>
            <a:r>
              <a:rPr lang="en-US" altLang="ko-KR" baseline="0" dirty="0" smtClean="0"/>
              <a:t>phase</a:t>
            </a:r>
            <a:r>
              <a:rPr lang="ko-KR" altLang="en-US" baseline="0" dirty="0" smtClean="0"/>
              <a:t>에 대해서 설명을 드리면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sec phase</a:t>
            </a:r>
            <a:r>
              <a:rPr lang="ko-KR" altLang="en-US" baseline="0" dirty="0" smtClean="0"/>
              <a:t>에서는 </a:t>
            </a:r>
            <a:r>
              <a:rPr lang="en-US" altLang="ko-KR" baseline="0" dirty="0" err="1" smtClean="0"/>
              <a:t>pei</a:t>
            </a:r>
            <a:r>
              <a:rPr lang="en-US" altLang="ko-KR" baseline="0" dirty="0" smtClean="0"/>
              <a:t> phase</a:t>
            </a:r>
            <a:r>
              <a:rPr lang="ko-KR" altLang="en-US" baseline="0" dirty="0" smtClean="0"/>
              <a:t>에서 수행되는 코드들에 대해 검증을 하고 </a:t>
            </a:r>
            <a:r>
              <a:rPr lang="en-US" altLang="ko-KR" baseline="0" dirty="0" err="1" smtClean="0"/>
              <a:t>pei</a:t>
            </a:r>
            <a:r>
              <a:rPr lang="en-US" altLang="ko-KR" baseline="0" dirty="0" smtClean="0"/>
              <a:t> phase</a:t>
            </a:r>
            <a:r>
              <a:rPr lang="ko-KR" altLang="en-US" baseline="0" dirty="0" smtClean="0"/>
              <a:t>로 진입합니다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pei</a:t>
            </a:r>
            <a:r>
              <a:rPr lang="en-US" altLang="ko-KR" baseline="0" dirty="0" smtClean="0"/>
              <a:t> phase</a:t>
            </a:r>
            <a:r>
              <a:rPr lang="ko-KR" altLang="en-US" baseline="0" dirty="0" smtClean="0"/>
              <a:t>에서는 </a:t>
            </a:r>
            <a:r>
              <a:rPr lang="en-US" altLang="ko-KR" baseline="0" dirty="0" err="1" smtClean="0"/>
              <a:t>cpu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혹은 메모리와 같은 시스템 내부의 모듈 초기화를 수행합니다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다음으로 </a:t>
            </a:r>
            <a:r>
              <a:rPr lang="en-US" altLang="ko-KR" baseline="0" dirty="0" err="1" smtClean="0"/>
              <a:t>dxe</a:t>
            </a:r>
            <a:r>
              <a:rPr lang="en-US" altLang="ko-KR" baseline="0" dirty="0" smtClean="0"/>
              <a:t> phase</a:t>
            </a:r>
            <a:r>
              <a:rPr lang="ko-KR" altLang="en-US" baseline="0" dirty="0" smtClean="0"/>
              <a:t>에서 그 외의 모듈에 대한 초기화를 하는데 예를 들어 이 과정 중에 </a:t>
            </a:r>
            <a:r>
              <a:rPr lang="en-US" altLang="ko-KR" baseline="0" dirty="0" smtClean="0"/>
              <a:t>option rom </a:t>
            </a:r>
            <a:r>
              <a:rPr lang="ko-KR" altLang="en-US" baseline="0" dirty="0" smtClean="0"/>
              <a:t>등이 수행됩니다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</a:t>
            </a:r>
            <a:r>
              <a:rPr lang="en-US" altLang="ko-KR" baseline="0" dirty="0" err="1" smtClean="0"/>
              <a:t>bds</a:t>
            </a:r>
            <a:r>
              <a:rPr lang="en-US" altLang="ko-KR" baseline="0" dirty="0" smtClean="0"/>
              <a:t> phase</a:t>
            </a:r>
            <a:r>
              <a:rPr lang="ko-KR" altLang="en-US" baseline="0" dirty="0" smtClean="0"/>
              <a:t>로 넘어가면서 순차적으로 </a:t>
            </a:r>
            <a:r>
              <a:rPr lang="ko-KR" altLang="en-US" baseline="0" dirty="0" err="1" smtClean="0"/>
              <a:t>부트로더</a:t>
            </a:r>
            <a:r>
              <a:rPr lang="ko-KR" altLang="en-US" baseline="0" dirty="0" smtClean="0"/>
              <a:t> 및 </a:t>
            </a:r>
            <a:r>
              <a:rPr lang="en-US" altLang="ko-KR" baseline="0" dirty="0" smtClean="0"/>
              <a:t>OS</a:t>
            </a:r>
            <a:r>
              <a:rPr lang="ko-KR" altLang="en-US" baseline="0" dirty="0" smtClean="0"/>
              <a:t>가 실행되겠습니다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저희가 앞으로 주로 다룰 </a:t>
            </a:r>
            <a:r>
              <a:rPr lang="en-US" altLang="ko-KR" baseline="0" dirty="0" smtClean="0"/>
              <a:t>phase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PEI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DXE</a:t>
            </a:r>
            <a:r>
              <a:rPr lang="ko-KR" altLang="en-US" baseline="0" dirty="0" smtClean="0"/>
              <a:t>인데</a:t>
            </a:r>
            <a:endParaRPr lang="en-US" altLang="ko-KR" baseline="0" dirty="0" smtClean="0"/>
          </a:p>
          <a:p>
            <a:r>
              <a:rPr lang="ko-KR" altLang="en-US" dirty="0" smtClean="0"/>
              <a:t>이 </a:t>
            </a:r>
            <a:r>
              <a:rPr lang="en-US" altLang="ko-KR" dirty="0" err="1" smtClean="0"/>
              <a:t>pei</a:t>
            </a:r>
            <a:r>
              <a:rPr lang="en-US" altLang="ko-KR" baseline="0" dirty="0" smtClean="0"/>
              <a:t> phase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락다운</a:t>
            </a:r>
            <a:r>
              <a:rPr lang="ko-KR" altLang="en-US" baseline="0" dirty="0" smtClean="0"/>
              <a:t> 레지스터가 </a:t>
            </a:r>
            <a:r>
              <a:rPr lang="ko-KR" altLang="en-US" baseline="0" dirty="0" err="1" smtClean="0"/>
              <a:t>세팅되면</a:t>
            </a:r>
            <a:r>
              <a:rPr lang="ko-KR" altLang="en-US" baseline="0" dirty="0" smtClean="0"/>
              <a:t> 다른 외부 코드가 수행될 여지가 없으므로 임의로 </a:t>
            </a:r>
            <a:r>
              <a:rPr lang="ko-KR" altLang="en-US" baseline="0" dirty="0" err="1" smtClean="0"/>
              <a:t>펌웨어의</a:t>
            </a:r>
            <a:r>
              <a:rPr lang="ko-KR" altLang="en-US" baseline="0" dirty="0" smtClean="0"/>
              <a:t> 내용을 바꾸기는 어려워 보입니다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21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</a:t>
            </a:r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과정 중에는 이 흐름이 달라지겠습니다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</a:t>
            </a:r>
            <a:r>
              <a:rPr lang="ko-KR" altLang="en-US" dirty="0" err="1" smtClean="0"/>
              <a:t>과정중엔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펌웨어에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락이</a:t>
            </a:r>
            <a:r>
              <a:rPr lang="ko-KR" altLang="en-US" dirty="0" smtClean="0"/>
              <a:t> 걸리지 않고 계속 진행되고</a:t>
            </a:r>
            <a:endParaRPr lang="en-US" altLang="ko-KR" dirty="0" smtClean="0"/>
          </a:p>
          <a:p>
            <a:r>
              <a:rPr lang="en-US" altLang="ko-KR" dirty="0" err="1" smtClean="0"/>
              <a:t>dxe</a:t>
            </a:r>
            <a:r>
              <a:rPr lang="en-US" altLang="ko-KR" baseline="0" dirty="0" smtClean="0"/>
              <a:t> phase</a:t>
            </a:r>
            <a:r>
              <a:rPr lang="ko-KR" altLang="en-US" baseline="0" dirty="0" smtClean="0"/>
              <a:t>에서 </a:t>
            </a:r>
            <a:r>
              <a:rPr lang="ko-KR" altLang="en-US" baseline="0" dirty="0" err="1" smtClean="0"/>
              <a:t>펌웨어</a:t>
            </a:r>
            <a:r>
              <a:rPr lang="ko-KR" altLang="en-US" baseline="0" dirty="0" smtClean="0"/>
              <a:t> 업데이트 프로그램을 </a:t>
            </a:r>
            <a:r>
              <a:rPr lang="ko-KR" altLang="en-US" baseline="0" dirty="0" err="1" smtClean="0"/>
              <a:t>담고있는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scap</a:t>
            </a:r>
            <a:r>
              <a:rPr lang="ko-KR" altLang="en-US" baseline="0" dirty="0" smtClean="0"/>
              <a:t>이라는 </a:t>
            </a:r>
            <a:r>
              <a:rPr lang="ko-KR" altLang="en-US" baseline="0" dirty="0" err="1" smtClean="0"/>
              <a:t>확장자를</a:t>
            </a:r>
            <a:r>
              <a:rPr lang="ko-KR" altLang="en-US" baseline="0" dirty="0" smtClean="0"/>
              <a:t> 갖는 일종의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펌웨어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</a:t>
            </a:r>
            <a:r>
              <a:rPr lang="ko-KR" altLang="en-US" baseline="0" dirty="0" err="1" smtClean="0"/>
              <a:t>마운트하고</a:t>
            </a:r>
            <a:r>
              <a:rPr lang="ko-KR" altLang="en-US" baseline="0" dirty="0" smtClean="0"/>
              <a:t> 수행함으로써 </a:t>
            </a:r>
            <a:r>
              <a:rPr lang="ko-KR" altLang="en-US" baseline="0" dirty="0" err="1" smtClean="0"/>
              <a:t>펌웨어</a:t>
            </a:r>
            <a:r>
              <a:rPr lang="ko-KR" altLang="en-US" baseline="0" dirty="0" smtClean="0"/>
              <a:t> 업데이트를 수행합니다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45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구체적으로 매킨토시 </a:t>
            </a:r>
            <a:r>
              <a:rPr lang="ko-KR" altLang="en-US" dirty="0" err="1" smtClean="0"/>
              <a:t>펌웨어를</a:t>
            </a:r>
            <a:r>
              <a:rPr lang="ko-KR" altLang="en-US" dirty="0" smtClean="0"/>
              <a:t> 업데이트</a:t>
            </a:r>
            <a:r>
              <a:rPr lang="ko-KR" altLang="en-US" baseline="0" dirty="0" smtClean="0"/>
              <a:t> 시키는 과정을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먼저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애플에서 배포하는 </a:t>
            </a:r>
            <a:r>
              <a:rPr lang="en-US" altLang="ko-KR" baseline="0" dirty="0" smtClean="0"/>
              <a:t>EFI </a:t>
            </a:r>
            <a:r>
              <a:rPr lang="ko-KR" altLang="en-US" baseline="0" dirty="0" smtClean="0"/>
              <a:t>업데이트 패키지를 다운 받아서 그 안을 열어보면 다음과 같은 </a:t>
            </a:r>
            <a:r>
              <a:rPr lang="en-US" altLang="ko-KR" baseline="0" dirty="0" err="1" smtClean="0"/>
              <a:t>blessEFI</a:t>
            </a:r>
            <a:r>
              <a:rPr lang="ko-KR" altLang="en-US" baseline="0" dirty="0" smtClean="0"/>
              <a:t>라는 스크립트를 발견할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스크립트가 하는 일은 단순하죠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scap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이라는 </a:t>
            </a:r>
            <a:r>
              <a:rPr lang="ko-KR" altLang="en-US" baseline="0" dirty="0" err="1" smtClean="0"/>
              <a:t>확장자를</a:t>
            </a:r>
            <a:r>
              <a:rPr lang="ko-KR" altLang="en-US" baseline="0" dirty="0" smtClean="0"/>
              <a:t> 가진 파일에 대해서 </a:t>
            </a:r>
            <a:r>
              <a:rPr lang="en-US" altLang="ko-KR" baseline="0" dirty="0" smtClean="0"/>
              <a:t>bless</a:t>
            </a:r>
            <a:r>
              <a:rPr lang="ko-KR" altLang="en-US" baseline="0" dirty="0" smtClean="0"/>
              <a:t>라는 프로그램을 수행합니다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실제로 </a:t>
            </a:r>
            <a:r>
              <a:rPr lang="en-US" altLang="ko-KR" baseline="0" dirty="0" smtClean="0"/>
              <a:t>bless </a:t>
            </a:r>
            <a:r>
              <a:rPr lang="ko-KR" altLang="en-US" baseline="0" dirty="0" smtClean="0"/>
              <a:t>프로그램을 커맨드 라인에서 수행한 후 </a:t>
            </a:r>
            <a:r>
              <a:rPr lang="ko-KR" altLang="en-US" baseline="0" dirty="0" err="1" smtClean="0"/>
              <a:t>리부팅하면</a:t>
            </a:r>
            <a:r>
              <a:rPr lang="ko-KR" altLang="en-US" baseline="0" dirty="0" smtClean="0"/>
              <a:t> 다음과 같이 </a:t>
            </a:r>
            <a:r>
              <a:rPr lang="ko-KR" altLang="en-US" baseline="0" dirty="0" err="1" smtClean="0"/>
              <a:t>펌웨어</a:t>
            </a:r>
            <a:r>
              <a:rPr lang="ko-KR" altLang="en-US" baseline="0" dirty="0" smtClean="0"/>
              <a:t> 업데이트가 수행됩니다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141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그러면 여기서 </a:t>
            </a:r>
            <a:r>
              <a:rPr lang="en-US" altLang="ko-KR" dirty="0" smtClean="0"/>
              <a:t>bless</a:t>
            </a:r>
            <a:r>
              <a:rPr lang="ko-KR" altLang="en-US" dirty="0" smtClean="0"/>
              <a:t>의 인자로 주어지는 </a:t>
            </a:r>
            <a:r>
              <a:rPr lang="en-US" altLang="ko-KR" dirty="0" err="1" smtClean="0"/>
              <a:t>scap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대해 </a:t>
            </a:r>
            <a:r>
              <a:rPr lang="ko-KR" altLang="en-US" baseline="0" dirty="0" smtClean="0"/>
              <a:t>한 바이트만이라도 값을 바꾸면 무슨 일이 일어나는지 확인해봤습니다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우선</a:t>
            </a:r>
            <a:r>
              <a:rPr lang="en-US" altLang="ko-KR" baseline="0" dirty="0" smtClean="0"/>
              <a:t>, bless </a:t>
            </a:r>
            <a:r>
              <a:rPr lang="ko-KR" altLang="en-US" baseline="0" dirty="0" smtClean="0"/>
              <a:t>자체는 성공적으로 수행되지만 </a:t>
            </a:r>
            <a:r>
              <a:rPr lang="ko-KR" altLang="en-US" baseline="0" dirty="0" err="1" smtClean="0"/>
              <a:t>리부팅</a:t>
            </a:r>
            <a:r>
              <a:rPr lang="ko-KR" altLang="en-US" baseline="0" dirty="0" smtClean="0"/>
              <a:t> 했을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업데이트가 수행되지 않음을 확인할 수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</a:t>
            </a:r>
            <a:r>
              <a:rPr lang="en-US" altLang="ko-KR" baseline="0" dirty="0" smtClean="0"/>
              <a:t>bless </a:t>
            </a:r>
            <a:r>
              <a:rPr lang="ko-KR" altLang="en-US" baseline="0" dirty="0" smtClean="0"/>
              <a:t>명령어 자체는 </a:t>
            </a:r>
            <a:r>
              <a:rPr lang="en-US" altLang="ko-KR" baseline="0" dirty="0" err="1" smtClean="0"/>
              <a:t>scap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파일에 대한 </a:t>
            </a:r>
            <a:r>
              <a:rPr lang="en-US" altLang="ko-KR" baseline="0" dirty="0" smtClean="0"/>
              <a:t>verification</a:t>
            </a:r>
            <a:r>
              <a:rPr lang="ko-KR" altLang="en-US" baseline="0" dirty="0" smtClean="0"/>
              <a:t>이 없음을 알 수 있고 실제로도 </a:t>
            </a:r>
            <a:r>
              <a:rPr lang="ko-KR" altLang="en-US" baseline="0" dirty="0" err="1" smtClean="0"/>
              <a:t>전전년도에</a:t>
            </a:r>
            <a:r>
              <a:rPr lang="ko-KR" altLang="en-US" baseline="0" dirty="0" smtClean="0"/>
              <a:t> 위탁과제를 수행하면서</a:t>
            </a:r>
            <a:endParaRPr lang="en-US" altLang="ko-KR" baseline="0" dirty="0" smtClean="0"/>
          </a:p>
          <a:p>
            <a:r>
              <a:rPr lang="en-US" altLang="ko-KR" baseline="0" dirty="0" smtClean="0"/>
              <a:t>bless </a:t>
            </a:r>
            <a:r>
              <a:rPr lang="ko-KR" altLang="en-US" baseline="0" dirty="0" smtClean="0"/>
              <a:t>명령어를 </a:t>
            </a:r>
            <a:r>
              <a:rPr lang="ko-KR" altLang="en-US" baseline="0" dirty="0" err="1" smtClean="0"/>
              <a:t>디스어셈블하여</a:t>
            </a:r>
            <a:r>
              <a:rPr lang="ko-KR" altLang="en-US" baseline="0" dirty="0" smtClean="0"/>
              <a:t> 분석한적이 있었습니다만 모델명을 확인하는 정도의 과정만 </a:t>
            </a:r>
            <a:r>
              <a:rPr lang="ko-KR" altLang="en-US" baseline="0" dirty="0" err="1" smtClean="0"/>
              <a:t>있는것으로</a:t>
            </a:r>
            <a:r>
              <a:rPr lang="ko-KR" altLang="en-US" baseline="0" dirty="0" smtClean="0"/>
              <a:t> 나타났습니다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그러면 무엇이 </a:t>
            </a:r>
            <a:r>
              <a:rPr lang="en-US" altLang="ko-KR" baseline="0" dirty="0" err="1" smtClean="0"/>
              <a:t>scap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파일의 </a:t>
            </a:r>
            <a:r>
              <a:rPr lang="ko-KR" altLang="en-US" baseline="0" dirty="0" err="1" smtClean="0"/>
              <a:t>무결성을</a:t>
            </a:r>
            <a:r>
              <a:rPr lang="ko-KR" altLang="en-US" baseline="0" dirty="0" smtClean="0"/>
              <a:t> 검사하는지 조사한 결과 </a:t>
            </a:r>
            <a:r>
              <a:rPr lang="ko-KR" altLang="en-US" baseline="0" dirty="0" err="1" smtClean="0"/>
              <a:t>펌웨어</a:t>
            </a:r>
            <a:r>
              <a:rPr lang="ko-KR" altLang="en-US" baseline="0" dirty="0" smtClean="0"/>
              <a:t> 코드 중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err="1" smtClean="0"/>
              <a:t>dxe</a:t>
            </a:r>
            <a:r>
              <a:rPr lang="en-US" altLang="ko-KR" baseline="0" dirty="0" smtClean="0"/>
              <a:t> phase</a:t>
            </a:r>
            <a:r>
              <a:rPr lang="ko-KR" altLang="en-US" baseline="0" dirty="0" smtClean="0"/>
              <a:t>에서 업데이트 직전에 </a:t>
            </a:r>
            <a:r>
              <a:rPr lang="en-US" altLang="ko-KR" baseline="0" dirty="0" err="1" smtClean="0"/>
              <a:t>rsa</a:t>
            </a:r>
            <a:r>
              <a:rPr lang="en-US" altLang="ko-KR" baseline="0" dirty="0" smtClean="0"/>
              <a:t> signature</a:t>
            </a:r>
            <a:r>
              <a:rPr lang="ko-KR" altLang="en-US" baseline="0" dirty="0" smtClean="0"/>
              <a:t>를 체크함을 알 수 있었습니다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369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err="1" smtClean="0"/>
              <a:t>scap</a:t>
            </a:r>
            <a:r>
              <a:rPr lang="ko-KR" altLang="en-US" dirty="0" smtClean="0"/>
              <a:t>파일을</a:t>
            </a:r>
            <a:r>
              <a:rPr lang="en-US" altLang="ko-KR" baseline="0" dirty="0" smtClean="0"/>
              <a:t> verification</a:t>
            </a:r>
            <a:r>
              <a:rPr lang="ko-KR" altLang="en-US" baseline="0" dirty="0" smtClean="0"/>
              <a:t>하는 과정을 </a:t>
            </a:r>
            <a:r>
              <a:rPr lang="en-US" altLang="ko-KR" baseline="0" dirty="0" smtClean="0"/>
              <a:t>pseudo code</a:t>
            </a:r>
            <a:r>
              <a:rPr lang="ko-KR" altLang="en-US" baseline="0" dirty="0" smtClean="0"/>
              <a:t>로 나타낸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보시면 </a:t>
            </a:r>
            <a:r>
              <a:rPr lang="en-US" altLang="ko-KR" baseline="0" dirty="0" err="1" smtClean="0"/>
              <a:t>scap</a:t>
            </a:r>
            <a:r>
              <a:rPr lang="ko-KR" altLang="en-US" baseline="0" dirty="0" smtClean="0"/>
              <a:t>파일과 </a:t>
            </a:r>
            <a:r>
              <a:rPr lang="en-US" altLang="ko-KR" baseline="0" dirty="0" smtClean="0"/>
              <a:t>hash type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guid</a:t>
            </a:r>
            <a:r>
              <a:rPr lang="ko-KR" altLang="en-US" baseline="0" dirty="0" smtClean="0"/>
              <a:t>가 일치하는지 확인을 먼저 하죠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후에 </a:t>
            </a:r>
            <a:r>
              <a:rPr lang="en-US" altLang="ko-KR" baseline="0" dirty="0" err="1" smtClean="0"/>
              <a:t>scap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파일의 </a:t>
            </a:r>
            <a:r>
              <a:rPr lang="en-US" altLang="ko-KR" baseline="0" dirty="0" smtClean="0"/>
              <a:t>signature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체크하는 과정을 거치게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rsa</a:t>
            </a:r>
            <a:r>
              <a:rPr lang="en-US" altLang="ko-KR" baseline="0" dirty="0" smtClean="0"/>
              <a:t> signature</a:t>
            </a:r>
            <a:r>
              <a:rPr lang="ko-KR" altLang="en-US" baseline="0" dirty="0" smtClean="0"/>
              <a:t>의 확인이 성공적으로 수행이 된다면</a:t>
            </a:r>
            <a:endParaRPr lang="en-US" altLang="ko-KR" baseline="0" dirty="0" smtClean="0"/>
          </a:p>
          <a:p>
            <a:r>
              <a:rPr lang="ko-KR" altLang="en-US" baseline="0" dirty="0" smtClean="0"/>
              <a:t>다음으로 </a:t>
            </a:r>
            <a:r>
              <a:rPr lang="en-US" altLang="ko-KR" baseline="0" dirty="0" err="1" smtClean="0"/>
              <a:t>processFirmwareVolume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이라는 함수의 호출을 통해 </a:t>
            </a:r>
            <a:r>
              <a:rPr lang="en-US" altLang="ko-KR" baseline="0" dirty="0" err="1" smtClean="0"/>
              <a:t>scap</a:t>
            </a:r>
            <a:r>
              <a:rPr lang="ko-KR" altLang="en-US" baseline="0" dirty="0" smtClean="0"/>
              <a:t>파일에 들어있는 </a:t>
            </a:r>
            <a:r>
              <a:rPr lang="ko-KR" altLang="en-US" baseline="0" dirty="0" err="1" smtClean="0"/>
              <a:t>펌웨어</a:t>
            </a:r>
            <a:r>
              <a:rPr lang="ko-KR" altLang="en-US" baseline="0" dirty="0" smtClean="0"/>
              <a:t> 볼륨을 </a:t>
            </a:r>
            <a:r>
              <a:rPr lang="ko-KR" altLang="en-US" baseline="0" dirty="0" err="1" smtClean="0"/>
              <a:t>마운트하고</a:t>
            </a:r>
            <a:endParaRPr lang="en-US" altLang="ko-KR" baseline="0" dirty="0" smtClean="0"/>
          </a:p>
          <a:p>
            <a:r>
              <a:rPr lang="en-US" altLang="ko-KR" baseline="0" dirty="0" smtClean="0"/>
              <a:t>dispatch</a:t>
            </a:r>
            <a:r>
              <a:rPr lang="ko-KR" altLang="en-US" baseline="0" dirty="0" smtClean="0"/>
              <a:t>를 통해 </a:t>
            </a:r>
            <a:r>
              <a:rPr lang="ko-KR" altLang="en-US" baseline="0" dirty="0" err="1" smtClean="0"/>
              <a:t>마운트된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펌웨어</a:t>
            </a:r>
            <a:r>
              <a:rPr lang="ko-KR" altLang="en-US" baseline="0" dirty="0" smtClean="0"/>
              <a:t> 볼륨을 수행합니다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efi</a:t>
            </a:r>
            <a:r>
              <a:rPr lang="en-US" altLang="ko-KR" baseline="0" dirty="0" smtClean="0"/>
              <a:t> flasher</a:t>
            </a:r>
            <a:r>
              <a:rPr lang="ko-KR" altLang="en-US" baseline="0" dirty="0" smtClean="0"/>
              <a:t>가 수행되면서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메모리에 </a:t>
            </a:r>
            <a:r>
              <a:rPr lang="ko-KR" altLang="en-US" baseline="0" dirty="0" err="1" smtClean="0"/>
              <a:t>로드되어있는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scap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파일의 내용을 </a:t>
            </a:r>
            <a:r>
              <a:rPr lang="ko-KR" altLang="en-US" baseline="0" dirty="0" err="1" smtClean="0"/>
              <a:t>펌웨어에</a:t>
            </a:r>
            <a:r>
              <a:rPr lang="ko-KR" altLang="en-US" baseline="0" dirty="0" smtClean="0"/>
              <a:t> 쓰게 되는 것이죠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53253-9BDD-4B79-9EA3-AF2AAEE655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84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80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6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9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102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86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3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9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6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94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54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25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1A1ED-05D8-4AB3-84E6-8F00343FDE0A}" type="datetimeFigureOut">
              <a:rPr lang="ko-KR" altLang="en-US" smtClean="0"/>
              <a:t>2015-07-15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F9D63-B8EE-4FFF-AB17-F3867F482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63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매킨토시 </a:t>
            </a:r>
            <a:r>
              <a:rPr lang="en-US" altLang="ko-KR" dirty="0" smtClean="0"/>
              <a:t>HW/SW</a:t>
            </a:r>
            <a:r>
              <a:rPr lang="ko-KR" altLang="en-US" dirty="0" smtClean="0"/>
              <a:t> 연동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보안성</a:t>
            </a:r>
            <a:r>
              <a:rPr lang="ko-KR" altLang="en-US" dirty="0" smtClean="0"/>
              <a:t> 연구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 smtClean="0">
                <a:solidFill>
                  <a:schemeClr val="tx1"/>
                </a:solidFill>
              </a:rPr>
              <a:t>한국항공대학교 석사과정 정재헌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r"/>
            <a:endParaRPr lang="en-US" altLang="ko-KR" dirty="0" smtClean="0">
              <a:solidFill>
                <a:schemeClr val="tx1"/>
              </a:solidFill>
            </a:endParaRPr>
          </a:p>
          <a:p>
            <a:pPr algn="r"/>
            <a:r>
              <a:rPr lang="ko-KR" altLang="en-US" dirty="0" smtClean="0">
                <a:solidFill>
                  <a:schemeClr val="tx1"/>
                </a:solidFill>
              </a:rPr>
              <a:t>연구책임</a:t>
            </a:r>
            <a:r>
              <a:rPr lang="ko-KR" altLang="en-US" dirty="0">
                <a:solidFill>
                  <a:schemeClr val="tx1"/>
                </a:solidFill>
              </a:rPr>
              <a:t>자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</a:rPr>
              <a:t>김철기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Z:\Mac_Hacking_S3\중간발표\verify_sc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8" y="1485085"/>
            <a:ext cx="6955512" cy="45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Macintosh Firmware </a:t>
            </a:r>
            <a:r>
              <a:rPr lang="ko-KR" altLang="en-US" dirty="0" smtClean="0"/>
              <a:t>업데이트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보안 </a:t>
            </a:r>
            <a:r>
              <a:rPr lang="ko-KR" altLang="en-US" dirty="0"/>
              <a:t>허점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2" y="4804163"/>
            <a:ext cx="5760640" cy="2394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5923008"/>
            <a:ext cx="60449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같은 </a:t>
            </a:r>
            <a:r>
              <a:rPr lang="en-US" altLang="ko-KR" sz="2200" dirty="0" smtClean="0"/>
              <a:t>DXE phase</a:t>
            </a:r>
            <a:r>
              <a:rPr lang="ko-KR" altLang="en-US" sz="2200" dirty="0" smtClean="0"/>
              <a:t>에서 </a:t>
            </a:r>
            <a:r>
              <a:rPr lang="en-US" altLang="ko-KR" sz="2200" dirty="0" err="1" smtClean="0"/>
              <a:t>ProcessFirmwareVolume</a:t>
            </a:r>
            <a:r>
              <a:rPr lang="en-US" altLang="ko-KR" sz="2200" dirty="0"/>
              <a:t> </a:t>
            </a:r>
            <a:endParaRPr lang="en-US" altLang="ko-KR" sz="2200" dirty="0" smtClean="0"/>
          </a:p>
          <a:p>
            <a:r>
              <a:rPr lang="ko-KR" altLang="en-US" sz="2200" dirty="0" smtClean="0"/>
              <a:t>함수 포인터 </a:t>
            </a:r>
            <a:r>
              <a:rPr lang="en-US" altLang="ko-KR" sz="2200" dirty="0" smtClean="0"/>
              <a:t>hooking </a:t>
            </a:r>
            <a:r>
              <a:rPr lang="ko-KR" altLang="en-US" sz="2200" dirty="0" smtClean="0"/>
              <a:t>가능</a:t>
            </a:r>
            <a:endParaRPr lang="ko-KR" altLang="en-US" sz="2200" dirty="0"/>
          </a:p>
        </p:txBody>
      </p:sp>
      <p:cxnSp>
        <p:nvCxnSpPr>
          <p:cNvPr id="9" name="직선 화살표 연결선 8"/>
          <p:cNvCxnSpPr>
            <a:stCxn id="6" idx="2"/>
          </p:cNvCxnSpPr>
          <p:nvPr/>
        </p:nvCxnSpPr>
        <p:spPr>
          <a:xfrm>
            <a:off x="3419872" y="5043644"/>
            <a:ext cx="187146" cy="96764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41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Option ROM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BootROM</a:t>
            </a:r>
            <a:r>
              <a:rPr lang="ko-KR" altLang="en-US" dirty="0" smtClean="0"/>
              <a:t>에 의해 불리는 시스템 외부 </a:t>
            </a:r>
            <a:r>
              <a:rPr lang="en-US" altLang="ko-KR" dirty="0" smtClean="0"/>
              <a:t>Firmware</a:t>
            </a:r>
          </a:p>
          <a:p>
            <a:endParaRPr lang="en-US" altLang="ko-KR" dirty="0"/>
          </a:p>
          <a:p>
            <a:r>
              <a:rPr lang="ko-KR" altLang="en-US" dirty="0" smtClean="0"/>
              <a:t>대표적으로 </a:t>
            </a:r>
            <a:r>
              <a:rPr lang="ko-KR" altLang="en-US" dirty="0"/>
              <a:t>플러그인 어댑터들</a:t>
            </a:r>
            <a:r>
              <a:rPr lang="en-US" altLang="ko-KR" dirty="0"/>
              <a:t>(SCSI, NIC, </a:t>
            </a:r>
            <a:r>
              <a:rPr lang="ko-KR" altLang="en-US" dirty="0"/>
              <a:t>비디오 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내부에 존재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EFI</a:t>
            </a:r>
            <a:r>
              <a:rPr lang="ko-KR" altLang="en-US" dirty="0" smtClean="0"/>
              <a:t>에서는 </a:t>
            </a:r>
            <a:r>
              <a:rPr lang="en-US" altLang="ko-KR" dirty="0" smtClean="0"/>
              <a:t>DXE phase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ring 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되고 수행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5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23528" y="1700808"/>
            <a:ext cx="8280920" cy="496855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000" dirty="0" smtClean="0"/>
              <a:t>DXE</a:t>
            </a:r>
            <a:r>
              <a:rPr lang="ko-KR" altLang="en-US" sz="3000" dirty="0" smtClean="0"/>
              <a:t> </a:t>
            </a:r>
            <a:r>
              <a:rPr lang="en-US" altLang="ko-KR" sz="3000" dirty="0" smtClean="0"/>
              <a:t>phase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Macintosh Firmware DXE phase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흐름도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771800" y="1916832"/>
            <a:ext cx="21600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Option ROM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71800" y="3113039"/>
            <a:ext cx="216000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rsa</a:t>
            </a:r>
            <a:r>
              <a:rPr lang="en-US" altLang="ko-KR" dirty="0" smtClean="0"/>
              <a:t> signature check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71800" y="5373216"/>
            <a:ext cx="216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펌웨어</a:t>
            </a:r>
            <a:endParaRPr lang="en-US" altLang="ko-KR" dirty="0"/>
          </a:p>
          <a:p>
            <a:pPr algn="ctr"/>
            <a:r>
              <a:rPr lang="ko-KR" altLang="en-US" dirty="0" smtClean="0"/>
              <a:t>업데이트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13" idx="2"/>
            <a:endCxn id="6" idx="0"/>
          </p:cNvCxnSpPr>
          <p:nvPr/>
        </p:nvCxnSpPr>
        <p:spPr>
          <a:xfrm>
            <a:off x="3851800" y="2636832"/>
            <a:ext cx="0" cy="47620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2771800" y="4262162"/>
            <a:ext cx="216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ProcessFirmware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Volume()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31800" y="1916912"/>
            <a:ext cx="2160000" cy="72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our_Process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FirmwareVolume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771800" y="1916832"/>
            <a:ext cx="2160000" cy="7200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Option ROM </a:t>
            </a:r>
            <a:r>
              <a:rPr lang="ko-KR" altLang="en-US" dirty="0" smtClean="0"/>
              <a:t>수행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6" idx="2"/>
            <a:endCxn id="15" idx="0"/>
          </p:cNvCxnSpPr>
          <p:nvPr/>
        </p:nvCxnSpPr>
        <p:spPr>
          <a:xfrm>
            <a:off x="3851800" y="3833119"/>
            <a:ext cx="0" cy="42904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5" idx="2"/>
            <a:endCxn id="8" idx="0"/>
          </p:cNvCxnSpPr>
          <p:nvPr/>
        </p:nvCxnSpPr>
        <p:spPr>
          <a:xfrm>
            <a:off x="3851800" y="4982162"/>
            <a:ext cx="0" cy="39105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6" idx="3"/>
            <a:endCxn id="11" idx="2"/>
          </p:cNvCxnSpPr>
          <p:nvPr/>
        </p:nvCxnSpPr>
        <p:spPr>
          <a:xfrm flipV="1">
            <a:off x="4931800" y="2636912"/>
            <a:ext cx="1080000" cy="836167"/>
          </a:xfrm>
          <a:prstGeom prst="bentConnector2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1" idx="3"/>
            <a:endCxn id="15" idx="3"/>
          </p:cNvCxnSpPr>
          <p:nvPr/>
        </p:nvCxnSpPr>
        <p:spPr>
          <a:xfrm flipH="1">
            <a:off x="4931800" y="2276912"/>
            <a:ext cx="2160000" cy="2345250"/>
          </a:xfrm>
          <a:prstGeom prst="bentConnector3">
            <a:avLst>
              <a:gd name="adj1" fmla="val -10583"/>
            </a:avLst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 </a:t>
            </a:r>
            <a:r>
              <a:rPr lang="en-US" altLang="ko-KR" dirty="0"/>
              <a:t>D</a:t>
            </a:r>
            <a:r>
              <a:rPr lang="en-US" altLang="ko-KR" dirty="0" smtClean="0"/>
              <a:t>evice</a:t>
            </a:r>
            <a:endParaRPr lang="ko-KR" altLang="en-US" dirty="0"/>
          </a:p>
        </p:txBody>
      </p:sp>
      <p:pic>
        <p:nvPicPr>
          <p:cNvPr id="6146" name="Picture 2" descr="C:\Users\jjh\Desktop\맥중간발표\ethernet adapter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80928"/>
            <a:ext cx="3952119" cy="226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4716016" y="1600200"/>
            <a:ext cx="39707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Thunderbolt Ethernet Adapter</a:t>
            </a:r>
          </a:p>
          <a:p>
            <a:endParaRPr lang="en-US" altLang="ko-KR" dirty="0"/>
          </a:p>
          <a:p>
            <a:r>
              <a:rPr lang="en-US" altLang="ko-KR" dirty="0" smtClean="0"/>
              <a:t>Broadcom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bcm57762 </a:t>
            </a:r>
            <a:r>
              <a:rPr lang="ko-KR" altLang="en-US" dirty="0" smtClean="0"/>
              <a:t>컨트롤러 내장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PXE </a:t>
            </a:r>
            <a:r>
              <a:rPr lang="en-US" altLang="ko-KR" dirty="0" smtClean="0"/>
              <a:t>Firmware </a:t>
            </a:r>
            <a:r>
              <a:rPr lang="ko-KR" altLang="en-US" dirty="0" smtClean="0"/>
              <a:t>이</a:t>
            </a:r>
            <a:r>
              <a:rPr lang="ko-KR" altLang="en-US" dirty="0"/>
              <a:t>용</a:t>
            </a:r>
          </a:p>
        </p:txBody>
      </p:sp>
    </p:spTree>
    <p:extLst>
      <p:ext uri="{BB962C8B-B14F-4D97-AF65-F5344CB8AC3E}">
        <p14:creationId xmlns:p14="http://schemas.microsoft.com/office/powerpoint/2010/main" val="37647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Option ROM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EDK</a:t>
            </a:r>
            <a:r>
              <a:rPr lang="ko-KR" altLang="en-US" dirty="0" smtClean="0"/>
              <a:t>로 </a:t>
            </a:r>
            <a:r>
              <a:rPr lang="en-US" altLang="ko-KR" dirty="0" err="1" smtClean="0"/>
              <a:t>efi</a:t>
            </a:r>
            <a:r>
              <a:rPr lang="en-US" altLang="ko-KR" dirty="0" smtClean="0"/>
              <a:t> driver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EfiRom</a:t>
            </a:r>
            <a:r>
              <a:rPr lang="en-US" altLang="ko-KR" dirty="0" smtClean="0"/>
              <a:t> </a:t>
            </a:r>
            <a:r>
              <a:rPr lang="ko-KR" altLang="en-US" dirty="0" smtClean="0"/>
              <a:t>툴로 </a:t>
            </a:r>
            <a:r>
              <a:rPr lang="en-US" altLang="ko-KR" dirty="0" err="1" smtClean="0"/>
              <a:t>efi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rom </a:t>
            </a:r>
            <a:r>
              <a:rPr lang="ko-KR" altLang="en-US" dirty="0" smtClean="0"/>
              <a:t>포맷의 파일로 변환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broadcom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b57udiag </a:t>
            </a:r>
            <a:r>
              <a:rPr lang="ko-KR" altLang="en-US" dirty="0" smtClean="0"/>
              <a:t>툴로 </a:t>
            </a:r>
            <a:r>
              <a:rPr lang="en-US" altLang="ko-KR" dirty="0" err="1" smtClean="0"/>
              <a:t>pxe</a:t>
            </a:r>
            <a:r>
              <a:rPr lang="en-US" altLang="ko-KR" dirty="0" smtClean="0"/>
              <a:t> firmware </a:t>
            </a:r>
            <a:r>
              <a:rPr lang="ko-KR" altLang="en-US" dirty="0" smtClean="0"/>
              <a:t>업데이트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4040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포인터 접근</a:t>
            </a:r>
            <a:endParaRPr lang="ko-KR" altLang="en-US" dirty="0"/>
          </a:p>
        </p:txBody>
      </p:sp>
      <p:pic>
        <p:nvPicPr>
          <p:cNvPr id="10242" name="Picture 2" descr="C:\Users\jjh\Desktop\맥중간발표\스크린샷 2015-07-13 오후 11.48.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60674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jjh\Desktop\맥중간발표\스크린샷 2015-07-13 오후 11.50.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102374"/>
            <a:ext cx="54578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987824" y="4797152"/>
            <a:ext cx="648072" cy="100811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72200" y="6102499"/>
            <a:ext cx="20219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rgbClr val="FF0000"/>
                </a:solidFill>
              </a:rPr>
              <a:t>DXE_SERVICES</a:t>
            </a:r>
            <a:endParaRPr lang="ko-KR" altLang="en-US" sz="220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endCxn id="6" idx="0"/>
          </p:cNvCxnSpPr>
          <p:nvPr/>
        </p:nvCxnSpPr>
        <p:spPr>
          <a:xfrm flipH="1">
            <a:off x="7383150" y="5733256"/>
            <a:ext cx="501218" cy="369243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971600" y="5070040"/>
            <a:ext cx="1728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3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포인터 접근</a:t>
            </a:r>
            <a:endParaRPr lang="ko-KR" altLang="en-US" dirty="0"/>
          </a:p>
        </p:txBody>
      </p:sp>
      <p:pic>
        <p:nvPicPr>
          <p:cNvPr id="11266" name="Picture 2" descr="C:\Users\jjh\Desktop\맥중간발표\스크린샷 2015-07-13 오후 11.52.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40768"/>
            <a:ext cx="4962379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44008" y="6093296"/>
            <a:ext cx="18722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악성 </a:t>
            </a:r>
            <a:r>
              <a:rPr lang="en-US" altLang="ko-KR" dirty="0"/>
              <a:t>Option ROM </a:t>
            </a:r>
            <a:r>
              <a:rPr lang="ko-KR" altLang="en-US" dirty="0"/>
              <a:t>코드</a:t>
            </a:r>
          </a:p>
        </p:txBody>
      </p:sp>
      <p:pic>
        <p:nvPicPr>
          <p:cNvPr id="4" name="Picture 2" descr="Z:\Mac_Hacking_S3\중간발표\pxe firmwa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060848"/>
            <a:ext cx="8413571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51920" y="4437112"/>
            <a:ext cx="27363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보안 공격 제약 사항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Option ROM</a:t>
            </a:r>
            <a:r>
              <a:rPr lang="ko-KR" altLang="en-US" dirty="0" smtClean="0"/>
              <a:t>의 용량 </a:t>
            </a:r>
            <a:r>
              <a:rPr lang="en-US" altLang="ko-KR" dirty="0" smtClean="0"/>
              <a:t>= 64KB</a:t>
            </a:r>
          </a:p>
          <a:p>
            <a:endParaRPr lang="en-US" altLang="ko-KR" dirty="0"/>
          </a:p>
          <a:p>
            <a:r>
              <a:rPr lang="en-US" altLang="ko-KR" dirty="0" smtClean="0"/>
              <a:t>SCAP </a:t>
            </a:r>
            <a:r>
              <a:rPr lang="ko-KR" altLang="en-US" dirty="0" smtClean="0"/>
              <a:t>파일의 크기 </a:t>
            </a:r>
            <a:r>
              <a:rPr lang="en-US" altLang="ko-KR" dirty="0" smtClean="0"/>
              <a:t>= 8MB</a:t>
            </a:r>
          </a:p>
          <a:p>
            <a:endParaRPr lang="en-US" altLang="ko-KR" dirty="0"/>
          </a:p>
          <a:p>
            <a:r>
              <a:rPr lang="ko-KR" altLang="en-US" dirty="0" smtClean="0"/>
              <a:t>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펌웨어에서</a:t>
            </a:r>
            <a:r>
              <a:rPr lang="ko-KR" altLang="en-US" dirty="0" smtClean="0"/>
              <a:t> 애플의 </a:t>
            </a:r>
            <a:r>
              <a:rPr lang="en-US" altLang="ko-KR" dirty="0" err="1" smtClean="0"/>
              <a:t>rsa</a:t>
            </a:r>
            <a:r>
              <a:rPr lang="en-US" altLang="ko-KR" dirty="0" smtClean="0"/>
              <a:t> public key</a:t>
            </a:r>
            <a:r>
              <a:rPr lang="ko-KR" altLang="en-US" dirty="0" smtClean="0"/>
              <a:t>를 우리의 </a:t>
            </a:r>
            <a:r>
              <a:rPr lang="en-US" altLang="ko-KR" dirty="0" smtClean="0"/>
              <a:t>public key</a:t>
            </a:r>
            <a:r>
              <a:rPr lang="ko-KR" altLang="en-US" dirty="0" smtClean="0"/>
              <a:t>로 바꾼 후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차적으로 우리의 </a:t>
            </a:r>
            <a:r>
              <a:rPr lang="en-US" altLang="ko-KR" dirty="0" smtClean="0"/>
              <a:t>private key</a:t>
            </a:r>
            <a:r>
              <a:rPr lang="ko-KR" altLang="en-US" dirty="0" smtClean="0"/>
              <a:t>로 서명된 </a:t>
            </a:r>
            <a:r>
              <a:rPr lang="ko-KR" altLang="en-US" dirty="0" err="1" smtClean="0"/>
              <a:t>펌웨어로</a:t>
            </a:r>
            <a:r>
              <a:rPr lang="ko-KR" altLang="en-US" dirty="0" smtClean="0"/>
              <a:t> 업데이트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9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 key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65085"/>
            <a:ext cx="8136904" cy="2573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13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Macintosh Firmware </a:t>
            </a:r>
            <a:r>
              <a:rPr lang="ko-KR" altLang="en-US" dirty="0" smtClean="0"/>
              <a:t>보안</a:t>
            </a:r>
            <a:endParaRPr lang="ko-KR" altLang="en-US" dirty="0"/>
          </a:p>
        </p:txBody>
      </p:sp>
      <p:pic>
        <p:nvPicPr>
          <p:cNvPr id="1030" name="Picture 6" descr="C:\Users\jjh\Desktop\스크린샷 2015-07-13 오후 6.08.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801584" cy="403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11560" y="1407926"/>
            <a:ext cx="8064896" cy="5045409"/>
            <a:chOff x="1034143" y="2529803"/>
            <a:chExt cx="4684070" cy="2987430"/>
          </a:xfrm>
        </p:grpSpPr>
        <p:pic>
          <p:nvPicPr>
            <p:cNvPr id="1026" name="Picture 2" descr="C:\Users\jjh\Desktop\macbook ai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143" y="4005065"/>
              <a:ext cx="2372539" cy="1411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C:\Users\jjh\Desktop\imac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6684" y="4005064"/>
              <a:ext cx="2311528" cy="1512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jjh\Desktop\mac mini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144" y="2609993"/>
              <a:ext cx="2372539" cy="1395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C:\Users\jjh\Desktop\macbook pro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6683" y="2529803"/>
              <a:ext cx="2311530" cy="1475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37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연구 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실제로 악성코드를 가진 </a:t>
            </a:r>
            <a:r>
              <a:rPr lang="ko-KR" altLang="en-US" dirty="0" err="1" smtClean="0"/>
              <a:t>펌웨어를</a:t>
            </a:r>
            <a:r>
              <a:rPr lang="ko-KR" altLang="en-US" dirty="0" smtClean="0"/>
              <a:t> 업데이트 시켜 치명적인 공격성을 설명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과정의 보안 허점에 대해 해결 방안 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71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564905"/>
            <a:ext cx="8229600" cy="115212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sz="5000" dirty="0" smtClean="0"/>
              <a:t>Q &amp; A</a:t>
            </a:r>
            <a:endParaRPr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2019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Macintosh Firmware - EFI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기존의 </a:t>
            </a:r>
            <a:r>
              <a:rPr lang="en-US" altLang="ko-KR" dirty="0" smtClean="0"/>
              <a:t>BIOS </a:t>
            </a:r>
            <a:r>
              <a:rPr lang="ko-KR" altLang="en-US" dirty="0" err="1" smtClean="0"/>
              <a:t>펌웨어를</a:t>
            </a:r>
            <a:r>
              <a:rPr lang="ko-KR" altLang="en-US" dirty="0" smtClean="0"/>
              <a:t> 대체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TianoCore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EDK</a:t>
            </a:r>
            <a:r>
              <a:rPr lang="ko-KR" altLang="en-US" dirty="0" smtClean="0"/>
              <a:t>로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 smtClean="0"/>
              <a:t>언어로 </a:t>
            </a:r>
            <a:r>
              <a:rPr lang="en-US" altLang="ko-KR" dirty="0" err="1" smtClean="0"/>
              <a:t>efi</a:t>
            </a:r>
            <a:r>
              <a:rPr lang="en-US" altLang="ko-KR" dirty="0" smtClean="0"/>
              <a:t> application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driver </a:t>
            </a:r>
            <a:r>
              <a:rPr lang="ko-KR" altLang="en-US" dirty="0" smtClean="0"/>
              <a:t>개발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Core</a:t>
            </a:r>
            <a:r>
              <a:rPr lang="ko-KR" altLang="en-US" dirty="0" smtClean="0"/>
              <a:t>와 인터페이스 등</a:t>
            </a:r>
            <a:r>
              <a:rPr lang="ko-KR" altLang="en-US" dirty="0"/>
              <a:t>의</a:t>
            </a:r>
            <a:r>
              <a:rPr lang="ko-KR" altLang="en-US" dirty="0" smtClean="0"/>
              <a:t> 소스 오픈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36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Macintosh Firmware </a:t>
            </a:r>
            <a:r>
              <a:rPr lang="ko-KR" altLang="en-US" dirty="0" err="1" smtClean="0"/>
              <a:t>보안성</a:t>
            </a:r>
            <a:r>
              <a:rPr lang="ko-KR" altLang="en-US" dirty="0" smtClean="0"/>
              <a:t> 고찰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Macintosh Firmware</a:t>
            </a:r>
            <a:r>
              <a:rPr lang="ko-KR" altLang="en-US" dirty="0" smtClean="0"/>
              <a:t>를 임의의 코드로 업데이트 시킬 수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2050" name="Picture 2" descr="C:\Users\jjh\Desktop\스크린샷 2015-07-13 오후 7.28.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52935"/>
            <a:ext cx="5805564" cy="37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728" y="3068960"/>
            <a:ext cx="64807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87624" y="5517232"/>
            <a:ext cx="576064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jjh\Desktop\맥중간발표\스크린샷 2015-07-13 오후 7.35.3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904662"/>
            <a:ext cx="7682266" cy="23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20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Macintosh Firmware </a:t>
            </a:r>
            <a:r>
              <a:rPr lang="ko-KR" altLang="en-US" dirty="0" smtClean="0"/>
              <a:t>정상 흐름</a:t>
            </a:r>
            <a:endParaRPr lang="ko-KR" altLang="en-US" dirty="0"/>
          </a:p>
        </p:txBody>
      </p:sp>
      <p:pic>
        <p:nvPicPr>
          <p:cNvPr id="3074" name="Picture 2" descr="C:\Users\jjh\Desktop\맥중간발표\스크린샷 2015-07-13 오후 7.49.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7073304" cy="411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1" y="4145478"/>
            <a:ext cx="1203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FLOCKDN</a:t>
            </a:r>
          </a:p>
          <a:p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cxnSp>
        <p:nvCxnSpPr>
          <p:cNvPr id="7" name="직선 화살표 연결선 6"/>
          <p:cNvCxnSpPr>
            <a:stCxn id="4" idx="3"/>
          </p:cNvCxnSpPr>
          <p:nvPr/>
        </p:nvCxnSpPr>
        <p:spPr>
          <a:xfrm>
            <a:off x="1383110" y="4607143"/>
            <a:ext cx="884634" cy="55004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907704" y="2060848"/>
            <a:ext cx="2160240" cy="3744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49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Macintosh Firmware </a:t>
            </a:r>
            <a:r>
              <a:rPr lang="ko-KR" altLang="en-US" sz="3800" dirty="0"/>
              <a:t>업데이트 </a:t>
            </a:r>
            <a:r>
              <a:rPr lang="ko-KR" altLang="en-US" sz="3800" dirty="0" smtClean="0"/>
              <a:t>흐</a:t>
            </a:r>
            <a:r>
              <a:rPr lang="ko-KR" altLang="en-US" sz="3800" dirty="0"/>
              <a:t>름</a:t>
            </a:r>
          </a:p>
        </p:txBody>
      </p:sp>
      <p:pic>
        <p:nvPicPr>
          <p:cNvPr id="4" name="Picture 2" descr="C:\Users\jjh\Desktop\맥중간발표\스크린샷 2015-07-13 오후 7.49.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7073304" cy="411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1" y="4145478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중엔</a:t>
            </a:r>
            <a:endParaRPr lang="en-US" altLang="ko-KR" dirty="0" smtClean="0"/>
          </a:p>
          <a:p>
            <a:r>
              <a:rPr lang="en-US" altLang="ko-KR" dirty="0" smtClean="0"/>
              <a:t>FLOCKDN</a:t>
            </a:r>
            <a:r>
              <a:rPr lang="en-US" altLang="ko-KR" dirty="0"/>
              <a:t> </a:t>
            </a:r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r>
              <a:rPr lang="ko-KR" altLang="en-US" dirty="0" err="1" smtClean="0"/>
              <a:t>세팅하지</a:t>
            </a:r>
            <a:r>
              <a:rPr lang="ko-KR" altLang="en-US" dirty="0" smtClean="0"/>
              <a:t> 않음</a:t>
            </a:r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763688" y="4797152"/>
            <a:ext cx="504089" cy="36004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3528" y="6196662"/>
            <a:ext cx="567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펌웨어</a:t>
            </a:r>
            <a:r>
              <a:rPr lang="ko-KR" altLang="en-US" dirty="0" smtClean="0"/>
              <a:t> 업데이트 프로그램</a:t>
            </a:r>
            <a:r>
              <a:rPr lang="en-US" altLang="ko-KR" dirty="0" smtClean="0"/>
              <a:t>(SCAP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마운트</a:t>
            </a:r>
            <a:r>
              <a:rPr lang="ko-KR" altLang="en-US" dirty="0" smtClean="0"/>
              <a:t> 및 수행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7" idx="0"/>
          </p:cNvCxnSpPr>
          <p:nvPr/>
        </p:nvCxnSpPr>
        <p:spPr>
          <a:xfrm flipV="1">
            <a:off x="3161004" y="5805264"/>
            <a:ext cx="186860" cy="39139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511" y="4145478"/>
            <a:ext cx="1203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FLOCKDN</a:t>
            </a:r>
          </a:p>
          <a:p>
            <a:r>
              <a:rPr lang="ko-KR" altLang="en-US" dirty="0" smtClean="0"/>
              <a:t>레지스터</a:t>
            </a:r>
            <a:endParaRPr lang="en-US" altLang="ko-KR" dirty="0" smtClean="0"/>
          </a:p>
          <a:p>
            <a:r>
              <a:rPr lang="ko-KR" altLang="en-US" dirty="0" err="1" smtClean="0"/>
              <a:t>세팅</a:t>
            </a:r>
            <a:endParaRPr lang="en-US" altLang="ko-KR" dirty="0" smtClean="0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1383110" y="4607143"/>
            <a:ext cx="884634" cy="55004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9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 smtClean="0"/>
              <a:t>Macintosh Firmware </a:t>
            </a:r>
            <a:r>
              <a:rPr lang="ko-KR" altLang="en-US" sz="3800" dirty="0" smtClean="0"/>
              <a:t>업데이트 과정</a:t>
            </a:r>
            <a:endParaRPr lang="ko-KR" altLang="en-US" sz="3800" dirty="0"/>
          </a:p>
        </p:txBody>
      </p:sp>
      <p:pic>
        <p:nvPicPr>
          <p:cNvPr id="4098" name="Picture 2" descr="C:\Users\jjh\Desktop\맥중간발표\스크린샷 2015-07-13 오후 8.09.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446243" cy="291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63688" y="4653136"/>
            <a:ext cx="582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&lt;Apple</a:t>
            </a:r>
            <a:r>
              <a:rPr lang="ko-KR" altLang="en-US" dirty="0" smtClean="0"/>
              <a:t>의 공식 </a:t>
            </a:r>
            <a:r>
              <a:rPr lang="en-US" altLang="ko-KR" dirty="0" smtClean="0"/>
              <a:t>EFI </a:t>
            </a:r>
            <a:r>
              <a:rPr lang="ko-KR" altLang="en-US" dirty="0" smtClean="0"/>
              <a:t>업데이트 패키지 내부의 스크립트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907704" y="3501008"/>
            <a:ext cx="23042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07704" y="3861048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jjh\Desktop\맥중간발표\스크린샷 2015-07-14 오후 4.56.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0" y="1520788"/>
            <a:ext cx="7884206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12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/>
              <a:t>Macintosh Firmware </a:t>
            </a:r>
            <a:r>
              <a:rPr lang="ko-KR" altLang="en-US" sz="3800" dirty="0"/>
              <a:t>업데이트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bless </a:t>
            </a:r>
            <a:r>
              <a:rPr lang="ko-KR" altLang="en-US" dirty="0" smtClean="0"/>
              <a:t>프로그램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통해 임의로 수정한 </a:t>
            </a:r>
            <a:r>
              <a:rPr lang="en-US" altLang="ko-KR" dirty="0" err="1" smtClean="0"/>
              <a:t>scap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업데이트하려고 할 경우</a:t>
            </a:r>
            <a:r>
              <a:rPr lang="en-US" altLang="ko-KR" dirty="0" smtClean="0"/>
              <a:t>?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-&gt;</a:t>
            </a:r>
            <a:r>
              <a:rPr lang="ko-KR" altLang="en-US" dirty="0" smtClean="0"/>
              <a:t>업데이트 수행되지 않음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bless </a:t>
            </a:r>
            <a:r>
              <a:rPr lang="ko-KR" altLang="en-US" dirty="0" smtClean="0"/>
              <a:t>프로그</a:t>
            </a:r>
            <a:r>
              <a:rPr lang="ko-KR" altLang="en-US" dirty="0"/>
              <a:t>램</a:t>
            </a:r>
            <a:r>
              <a:rPr lang="ko-KR" altLang="en-US" dirty="0" smtClean="0"/>
              <a:t> </a:t>
            </a:r>
            <a:r>
              <a:rPr lang="ko-KR" altLang="en-US" dirty="0" smtClean="0"/>
              <a:t>자체는 </a:t>
            </a:r>
            <a:r>
              <a:rPr lang="en-US" altLang="ko-KR" dirty="0" err="1" smtClean="0"/>
              <a:t>scap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대한 </a:t>
            </a:r>
            <a:r>
              <a:rPr lang="en-US" altLang="ko-KR" dirty="0" err="1" smtClean="0"/>
              <a:t>verfication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EFI </a:t>
            </a:r>
            <a:r>
              <a:rPr lang="en-US" altLang="ko-KR" dirty="0" err="1" smtClean="0"/>
              <a:t>bootROM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dxe</a:t>
            </a:r>
            <a:r>
              <a:rPr lang="en-US" altLang="ko-KR" dirty="0" smtClean="0"/>
              <a:t> phase</a:t>
            </a:r>
            <a:r>
              <a:rPr lang="ko-KR" altLang="en-US" dirty="0" smtClean="0"/>
              <a:t>에서 업데이트 직전에 </a:t>
            </a:r>
            <a:r>
              <a:rPr lang="en-US" altLang="ko-KR" dirty="0" smtClean="0">
                <a:solidFill>
                  <a:srgbClr val="FF0000"/>
                </a:solidFill>
              </a:rPr>
              <a:t>RSA signature check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36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800" dirty="0" smtClean="0"/>
              <a:t>Macintosh Firmware </a:t>
            </a:r>
            <a:r>
              <a:rPr lang="ko-KR" altLang="en-US" sz="3800" dirty="0"/>
              <a:t>업데이트 과정</a:t>
            </a:r>
          </a:p>
        </p:txBody>
      </p:sp>
      <p:pic>
        <p:nvPicPr>
          <p:cNvPr id="8194" name="Picture 2" descr="Z:\Mac_Hacking_S3\중간발표\verify_sc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8" y="1485085"/>
            <a:ext cx="6955512" cy="45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68816" y="3021820"/>
            <a:ext cx="6336704" cy="724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68816" y="3957924"/>
            <a:ext cx="6336704" cy="724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8816" y="4814082"/>
            <a:ext cx="6336704" cy="5119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032988" y="3168446"/>
            <a:ext cx="1678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 err="1" smtClean="0"/>
              <a:t>guid</a:t>
            </a:r>
            <a:r>
              <a:rPr lang="en-US" altLang="ko-KR" sz="2200" dirty="0" smtClean="0"/>
              <a:t> check</a:t>
            </a:r>
            <a:endParaRPr lang="ko-KR" alt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7032988" y="3912623"/>
            <a:ext cx="21427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/>
              <a:t>SCAP signature</a:t>
            </a:r>
          </a:p>
          <a:p>
            <a:r>
              <a:rPr lang="en-US" altLang="ko-KR" sz="2200" dirty="0" smtClean="0"/>
              <a:t>check</a:t>
            </a:r>
            <a:endParaRPr lang="ko-KR" alt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7032989" y="4814082"/>
            <a:ext cx="21110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 smtClean="0"/>
              <a:t>펌웨어</a:t>
            </a:r>
            <a:r>
              <a:rPr lang="ko-KR" altLang="en-US" sz="2200" dirty="0" smtClean="0"/>
              <a:t> 볼륨</a:t>
            </a:r>
            <a:endParaRPr lang="en-US" altLang="ko-KR" sz="2200" dirty="0" smtClean="0"/>
          </a:p>
          <a:p>
            <a:r>
              <a:rPr lang="ko-KR" altLang="en-US" sz="2200" dirty="0" err="1" smtClean="0"/>
              <a:t>마운트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및</a:t>
            </a:r>
            <a:r>
              <a:rPr lang="ko-KR" altLang="en-US" sz="2200" dirty="0" smtClean="0"/>
              <a:t> 수행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5804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/>
      <p:bldP spid="10" grpId="0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1501</Words>
  <Application>Microsoft Office PowerPoint</Application>
  <PresentationFormat>화면 슬라이드 쇼(4:3)</PresentationFormat>
  <Paragraphs>206</Paragraphs>
  <Slides>21</Slides>
  <Notes>19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매킨토시 HW/SW 연동 보안성 연구</vt:lpstr>
      <vt:lpstr>Macintosh Firmware 보안</vt:lpstr>
      <vt:lpstr>Macintosh Firmware - EFI</vt:lpstr>
      <vt:lpstr>Macintosh Firmware 보안성 고찰</vt:lpstr>
      <vt:lpstr>Macintosh Firmware 정상 흐름</vt:lpstr>
      <vt:lpstr>Macintosh Firmware 업데이트 흐름</vt:lpstr>
      <vt:lpstr>Macintosh Firmware 업데이트 과정</vt:lpstr>
      <vt:lpstr>Macintosh Firmware 업데이트 과정</vt:lpstr>
      <vt:lpstr>Macintosh Firmware 업데이트 과정</vt:lpstr>
      <vt:lpstr>Macintosh Firmware 업데이트 보안 허점</vt:lpstr>
      <vt:lpstr>Option ROM</vt:lpstr>
      <vt:lpstr>Macintosh Firmware DXE phase  흐름도</vt:lpstr>
      <vt:lpstr>사용 Device</vt:lpstr>
      <vt:lpstr>Option ROM 프로그래밍</vt:lpstr>
      <vt:lpstr>함수 포인터 접근</vt:lpstr>
      <vt:lpstr>함수 포인터 접근</vt:lpstr>
      <vt:lpstr>악성 Option ROM 코드</vt:lpstr>
      <vt:lpstr>보안 공격 제약 사항</vt:lpstr>
      <vt:lpstr>펌웨어 public key 수정</vt:lpstr>
      <vt:lpstr>향후 연구 방향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Thunderbolt 보안 취약성</dc:title>
  <dc:creator>Windows 사용자</dc:creator>
  <cp:lastModifiedBy>Windows 사용자</cp:lastModifiedBy>
  <cp:revision>302</cp:revision>
  <dcterms:created xsi:type="dcterms:W3CDTF">2015-06-26T12:29:28Z</dcterms:created>
  <dcterms:modified xsi:type="dcterms:W3CDTF">2015-07-15T04:36:26Z</dcterms:modified>
</cp:coreProperties>
</file>